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6" r:id="rId6"/>
    <p:sldId id="273" r:id="rId7"/>
    <p:sldId id="299" r:id="rId8"/>
    <p:sldId id="331" r:id="rId9"/>
    <p:sldId id="323" r:id="rId10"/>
    <p:sldId id="284" r:id="rId11"/>
    <p:sldId id="324" r:id="rId12"/>
    <p:sldId id="332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103" d="100"/>
          <a:sy n="103" d="100"/>
        </p:scale>
        <p:origin x="114" y="22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2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65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79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584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802.11-18/1554r0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Indicating Neighboring BSS’ Discovery Frame Offset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670846"/>
              </p:ext>
            </p:extLst>
          </p:nvPr>
        </p:nvGraphicFramePr>
        <p:xfrm>
          <a:off x="2320925" y="3932238"/>
          <a:ext cx="7315200" cy="223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3" name="Document" r:id="rId4" imgW="8240744" imgH="2528378" progId="Word.Document.8">
                  <p:embed/>
                </p:oleObj>
              </mc:Choice>
              <mc:Fallback>
                <p:oleObj name="Document" r:id="rId4" imgW="8240744" imgH="25283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0925" y="3932238"/>
                        <a:ext cx="7315200" cy="22399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discuss the need to provide the WUR Discovery frame offset for </a:t>
            </a:r>
            <a:r>
              <a:rPr lang="en-GB" kern="0" dirty="0" err="1"/>
              <a:t>neighboring</a:t>
            </a:r>
            <a:r>
              <a:rPr lang="en-GB" kern="0" dirty="0"/>
              <a:t> BSSs.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4" y="1187996"/>
            <a:ext cx="8928992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TGba</a:t>
            </a:r>
            <a:r>
              <a:rPr lang="en-US" dirty="0"/>
              <a:t> has agreed to advertise Neighboring BSS’s Discovery information in the WUR Discovery element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Information includes Short-SSID, BSSID, WUR Discovery Period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Such information is meant to make it easier for the WUR non-AP STA to receive the Discovery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WUR Discovery Period may be very long and WUR non-AP may need to monitor the medium for a long period of time to receive such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More precise information may help WUR non-AP to identify the timing of the WUR Discovery frame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FD20F2-A332-4F49-8C54-9139DB2B2B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997" y="2481460"/>
            <a:ext cx="4981276" cy="78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 sz="2800" dirty="0"/>
              <a:t>Need to Provide Neighboring BSS’s Discovery frame offset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412777"/>
            <a:ext cx="90147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WUR Discovery Period may be very long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WUR Discovery Period can be indicated in 16 bits, and therefore may be 1 – 65536 TU long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Each TU is 1024 us, so the WUR Discovery Period may be longer than 67s, much longer than the 100ms periods that are typical for regular beacons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Monitoring the medium using the </a:t>
            </a:r>
            <a:r>
              <a:rPr lang="en-US" sz="2000" dirty="0" err="1"/>
              <a:t>WURx</a:t>
            </a:r>
            <a:r>
              <a:rPr lang="en-US" sz="2000" dirty="0"/>
              <a:t> without knowing when the WUR Discovery frame is transmitted wastes energy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Even if the </a:t>
            </a:r>
            <a:r>
              <a:rPr lang="en-US" sz="1800" dirty="0" err="1"/>
              <a:t>WURx</a:t>
            </a:r>
            <a:r>
              <a:rPr lang="en-US" sz="1800" dirty="0"/>
              <a:t> consumes less than 1mW, it is still better to turn off the </a:t>
            </a:r>
            <a:r>
              <a:rPr lang="en-US" sz="1800" dirty="0" err="1"/>
              <a:t>WURx</a:t>
            </a:r>
            <a:r>
              <a:rPr lang="en-US" sz="1800" dirty="0"/>
              <a:t> if there is no WUR Discovery frames to be received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is easier to provide a more precise timing for the WUR Discovery frame by providing the Discovery frame offset for neighboring BSSs.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TBTT offsets for regular beacons provide efficiency and scheduling advantages for non-AP STA’s using Reduced Neighbor Reports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Such offset may be optional, similar to the other fields in the WUR AP subfield in the WUR Discovery element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Indicating WUR Discovery frame offset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124745"/>
            <a:ext cx="864096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WUR Discovery frame offset may be included in the WUR Discovery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Optional 2-bytes element in the WUR AP subfield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Discovery frame offset in TUs, rounded down to the closest TU, from the transmitting AP’s TBTT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Transmitting AP advertises its own WUR Discovery frame offset so that neighbor APs may include such information in their own WUR Discovery element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WUR non-AP STA may use such information to scan for relevant APs’ WUR Discovery frame 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92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discussed the need to provide more precise timing for the neighboring BSS’ WUR Discovery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non-AP STA may conserve more energy by </a:t>
            </a:r>
            <a:r>
              <a:rPr lang="en-US"/>
              <a:t>only monitoring </a:t>
            </a:r>
            <a:r>
              <a:rPr lang="en-US" dirty="0"/>
              <a:t>the relevant BSS’ WUR Discovery frames with more precise timing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Such information can be included in the WUR Discovery element</a:t>
            </a:r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IEEE P802.11ba Draft 0.4, Aug.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IEEE P802.11RevMD Draft 1.0, Feb. 2018</a:t>
            </a:r>
          </a:p>
          <a:p>
            <a:pPr marL="0" indent="0"/>
            <a:endParaRPr lang="en-US" sz="2000" kern="0" dirty="0"/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Do you agree that WUR Discovery frame offset should be included in the WUR Discovery element?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Y/N/A:</a:t>
            </a:r>
          </a:p>
        </p:txBody>
      </p:sp>
    </p:spTree>
    <p:extLst>
      <p:ext uri="{BB962C8B-B14F-4D97-AF65-F5344CB8AC3E}">
        <p14:creationId xmlns:p14="http://schemas.microsoft.com/office/powerpoint/2010/main" val="896371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Do you support to include the changes proposed in 11-18/1555r0 into the next 802.11ba draft?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Y/N/A:</a:t>
            </a:r>
          </a:p>
        </p:txBody>
      </p:sp>
    </p:spTree>
    <p:extLst>
      <p:ext uri="{BB962C8B-B14F-4D97-AF65-F5344CB8AC3E}">
        <p14:creationId xmlns:p14="http://schemas.microsoft.com/office/powerpoint/2010/main" val="3228516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purl.org/dc/elements/1.1/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16892</TotalTime>
  <Words>701</Words>
  <Application>Microsoft Office PowerPoint</Application>
  <PresentationFormat>Widescreen</PresentationFormat>
  <Paragraphs>110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Indicating Neighboring BSS’ Discovery Frame Offset</vt:lpstr>
      <vt:lpstr>PowerPoint Presentation</vt:lpstr>
      <vt:lpstr>Introduction</vt:lpstr>
      <vt:lpstr>Need to Provide Neighboring BSS’s Discovery frame offset</vt:lpstr>
      <vt:lpstr>Indicating WUR Discovery frame offset</vt:lpstr>
      <vt:lpstr>Conclusion</vt:lpstr>
      <vt:lpstr>PowerPoint Presentation</vt:lpstr>
      <vt:lpstr>SP 1</vt:lpstr>
      <vt:lpstr>SP 2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Providing Neighboring BSS Discovery Frame Offset</dc:title>
  <dc:creator>Xiaofei.Wang@InterDigital.com</dc:creator>
  <cp:lastModifiedBy>Wang, Xiaofei (Clement)</cp:lastModifiedBy>
  <cp:revision>314</cp:revision>
  <cp:lastPrinted>1601-01-01T00:00:00Z</cp:lastPrinted>
  <dcterms:created xsi:type="dcterms:W3CDTF">2014-04-14T10:59:07Z</dcterms:created>
  <dcterms:modified xsi:type="dcterms:W3CDTF">2018-09-07T19:56:41Z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