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9" r:id="rId3"/>
    <p:sldId id="374" r:id="rId4"/>
    <p:sldId id="388" r:id="rId5"/>
    <p:sldId id="390" r:id="rId6"/>
    <p:sldId id="387" r:id="rId7"/>
    <p:sldId id="386" r:id="rId8"/>
    <p:sldId id="391" r:id="rId9"/>
    <p:sldId id="389" r:id="rId10"/>
    <p:sldId id="385" r:id="rId11"/>
    <p:sldId id="383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118" d="100"/>
          <a:sy n="118" d="100"/>
        </p:scale>
        <p:origin x="130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Sepetember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Sepetember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Sepetember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Sepetember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Sepetember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Sepetember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Sepetember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Sepetember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Sepetember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802.11-18/1553r0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Sepetember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relesscommunication.nl/reference/chaptr05/ofdm/doppler/doppler1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Doppler Impact on OFDM Numerology for NGV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6927081"/>
              </p:ext>
            </p:extLst>
          </p:nvPr>
        </p:nvGraphicFramePr>
        <p:xfrm>
          <a:off x="471488" y="3348038"/>
          <a:ext cx="8304212" cy="315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7" name="Document" r:id="rId5" imgW="8660564" imgH="3298264" progId="Word.Document.8">
                  <p:embed/>
                </p:oleObj>
              </mc:Choice>
              <mc:Fallback>
                <p:oleObj name="Document" r:id="rId5" imgW="8660564" imgH="32982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3348038"/>
                        <a:ext cx="8304212" cy="31559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Sepetember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219200"/>
            <a:ext cx="8001001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NGV can reuse 802.11n/ac/ax OFDM </a:t>
            </a:r>
            <a:r>
              <a:rPr lang="en-US" dirty="0"/>
              <a:t>numerology with corresponding </a:t>
            </a:r>
            <a:r>
              <a:rPr lang="en-US" dirty="0" err="1"/>
              <a:t>downclock</a:t>
            </a:r>
            <a:r>
              <a:rPr lang="en-US" dirty="0"/>
              <a:t> </a:t>
            </a:r>
            <a:r>
              <a:rPr lang="en-US" dirty="0" smtClean="0"/>
              <a:t>rates.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smaller the tone </a:t>
            </a:r>
            <a:r>
              <a:rPr lang="en-US" dirty="0"/>
              <a:t>spacing </a:t>
            </a:r>
            <a:r>
              <a:rPr lang="en-US" dirty="0" smtClean="0"/>
              <a:t>is, the more ICI effect is observed from Doppler effect.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SIR limits the effective SNR, which provides the guideline to choose the appropriate tone spacing.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SIR analyses show that </a:t>
            </a:r>
            <a:r>
              <a:rPr lang="en-US" dirty="0"/>
              <a:t>TS=156kHz </a:t>
            </a:r>
            <a:r>
              <a:rPr lang="en-US" dirty="0" smtClean="0"/>
              <a:t>(20MHz </a:t>
            </a:r>
            <a:r>
              <a:rPr lang="en-US" dirty="0"/>
              <a:t>11n/ac </a:t>
            </a:r>
            <a:r>
              <a:rPr lang="en-US" dirty="0" smtClean="0"/>
              <a:t>2xDC) and 78kHz (40MHz 11n/ac 4xDC) provide good ICI tolerance in both AWGN and fading channels.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When </a:t>
            </a:r>
            <a:r>
              <a:rPr lang="en-US" dirty="0"/>
              <a:t>choosing </a:t>
            </a:r>
            <a:r>
              <a:rPr lang="en-US" dirty="0" smtClean="0"/>
              <a:t>the proper OFDM tone spacing, other system errors may also need to be taken into consideration, such as CFO/CPE </a:t>
            </a:r>
            <a:r>
              <a:rPr lang="en-US" dirty="0"/>
              <a:t>estimation </a:t>
            </a:r>
            <a:r>
              <a:rPr lang="en-US" dirty="0" smtClean="0"/>
              <a:t>errors.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Sepetember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76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89492"/>
            <a:ext cx="7770813" cy="1065213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47800"/>
            <a:ext cx="8162132" cy="4648200"/>
          </a:xfrm>
        </p:spPr>
        <p:txBody>
          <a:bodyPr/>
          <a:lstStyle/>
          <a:p>
            <a:pPr marL="0" indent="0"/>
            <a:r>
              <a:rPr lang="en-US" sz="1800" b="0" dirty="0"/>
              <a:t>[1] Hongyuan Zhang and etc., “802.11 For Next Generation V2X Communications”, IEEE 802.11-18/0513r2</a:t>
            </a:r>
            <a:r>
              <a:rPr lang="en-US" sz="1800" b="0" dirty="0" smtClean="0"/>
              <a:t>.</a:t>
            </a:r>
          </a:p>
          <a:p>
            <a:pPr marL="0" indent="0"/>
            <a:r>
              <a:rPr lang="en-US" sz="1800" b="0" dirty="0"/>
              <a:t>[</a:t>
            </a:r>
            <a:r>
              <a:rPr lang="en-US" sz="1800" b="0" dirty="0" smtClean="0"/>
              <a:t>2] URL: </a:t>
            </a:r>
            <a:r>
              <a:rPr lang="en-US" sz="1800" b="0" dirty="0" smtClean="0">
                <a:hlinkClick r:id="rId2"/>
              </a:rPr>
              <a:t>http</a:t>
            </a:r>
            <a:r>
              <a:rPr lang="en-US" sz="1800" b="0" dirty="0">
                <a:hlinkClick r:id="rId2"/>
              </a:rPr>
              <a:t>://</a:t>
            </a:r>
            <a:r>
              <a:rPr lang="en-US" sz="1800" b="0" dirty="0" smtClean="0">
                <a:hlinkClick r:id="rId2"/>
              </a:rPr>
              <a:t>www.wirelesscommunication.nl/reference/chaptr05/ofdm/doppler/doppler1.htm</a:t>
            </a:r>
            <a:endParaRPr lang="en-US" sz="1800" b="0" dirty="0" smtClean="0"/>
          </a:p>
          <a:p>
            <a:pPr marL="0" indent="0"/>
            <a:r>
              <a:rPr lang="en-US" sz="1800" b="0" dirty="0"/>
              <a:t>[3] </a:t>
            </a:r>
            <a:r>
              <a:rPr lang="en-US" sz="1800" b="0" dirty="0" smtClean="0"/>
              <a:t>Table 21-25, Draft P802.11REVmd_D1.0</a:t>
            </a:r>
          </a:p>
          <a:p>
            <a:pPr marL="0" indent="0"/>
            <a:r>
              <a:rPr lang="en-US" sz="1800" b="0" dirty="0"/>
              <a:t>[4] </a:t>
            </a:r>
            <a:r>
              <a:rPr lang="en-US" sz="1800" b="0" dirty="0" smtClean="0"/>
              <a:t>Jianhan Liu and etc., “11-18-0821-00-0ngv-ngv-channel-models”</a:t>
            </a: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Sepetember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58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NGV can leverage existing 802.11 technology advances to enhance the communication reliability and throughput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802.11n/ac/ax tone numerology with corresponding </a:t>
            </a:r>
            <a:r>
              <a:rPr lang="en-US" dirty="0" err="1" smtClean="0"/>
              <a:t>downclock</a:t>
            </a:r>
            <a:r>
              <a:rPr lang="en-US" dirty="0" smtClean="0"/>
              <a:t> rates can be good candidates for NGV.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Doppler induces channel variation and inter-subcarrier-interference (ICI), which limit the tone spacing choices.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contribution, we analyze the impact of Doppler on the design of NGV tone numerology.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Sepetember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OFDM Numerology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447800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the same NGV signal bandwidth, different OFDM tone numerology can be designed.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Smaller tone spacing (TS</a:t>
            </a:r>
            <a:r>
              <a:rPr lang="en-US" smtClean="0">
                <a:solidFill>
                  <a:schemeClr val="tx1"/>
                </a:solidFill>
              </a:rPr>
              <a:t>) </a:t>
            </a:r>
            <a:r>
              <a:rPr lang="en-US" smtClean="0">
                <a:solidFill>
                  <a:schemeClr val="tx1"/>
                </a:solidFill>
              </a:rPr>
              <a:t>can achieve </a:t>
            </a:r>
            <a:r>
              <a:rPr lang="en-US" dirty="0" smtClean="0">
                <a:solidFill>
                  <a:schemeClr val="tx1"/>
                </a:solidFill>
              </a:rPr>
              <a:t>better OFDM efficiency, (same cyclic-prefix (CP) duration).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But observes worse ICI, and larger channel variation across OFDM symbols.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OFDM numerology candidates: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TS=156.25kHz, </a:t>
            </a:r>
            <a:r>
              <a:rPr lang="en-US" dirty="0" err="1" smtClean="0"/>
              <a:t>FFTsize</a:t>
            </a:r>
            <a:r>
              <a:rPr lang="en-US" dirty="0" smtClean="0"/>
              <a:t>=64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11ac 20MHz with 2x </a:t>
            </a:r>
            <a:r>
              <a:rPr lang="en-US" dirty="0" err="1" smtClean="0"/>
              <a:t>Downclock</a:t>
            </a:r>
            <a:r>
              <a:rPr lang="en-US" dirty="0" smtClean="0"/>
              <a:t>, and max CP of 1.6us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TS=</a:t>
            </a:r>
            <a:r>
              <a:rPr lang="en-US" dirty="0"/>
              <a:t>78.125</a:t>
            </a:r>
            <a:r>
              <a:rPr lang="en-US" dirty="0" smtClean="0"/>
              <a:t>kHz</a:t>
            </a:r>
            <a:r>
              <a:rPr lang="en-US" dirty="0"/>
              <a:t>, </a:t>
            </a:r>
            <a:r>
              <a:rPr lang="en-US" dirty="0" err="1" smtClean="0"/>
              <a:t>FFTsize</a:t>
            </a:r>
            <a:r>
              <a:rPr lang="en-US" dirty="0" smtClean="0"/>
              <a:t>=128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11ac </a:t>
            </a:r>
            <a:r>
              <a:rPr lang="en-US" dirty="0"/>
              <a:t>40MHz with 4x </a:t>
            </a:r>
            <a:r>
              <a:rPr lang="en-US" dirty="0" err="1" smtClean="0"/>
              <a:t>Downclock</a:t>
            </a:r>
            <a:r>
              <a:rPr lang="en-US" dirty="0" smtClean="0"/>
              <a:t>, and max CP of 3.2us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TS=</a:t>
            </a:r>
            <a:r>
              <a:rPr lang="en-US" dirty="0"/>
              <a:t>39.0625</a:t>
            </a:r>
            <a:r>
              <a:rPr lang="en-US" dirty="0" smtClean="0"/>
              <a:t>kHz</a:t>
            </a:r>
            <a:r>
              <a:rPr lang="en-US" dirty="0"/>
              <a:t>, </a:t>
            </a:r>
            <a:r>
              <a:rPr lang="en-US" dirty="0" err="1" smtClean="0"/>
              <a:t>FFTsize</a:t>
            </a:r>
            <a:r>
              <a:rPr lang="en-US" dirty="0" smtClean="0"/>
              <a:t>=256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11ax 20MHz with 2x </a:t>
            </a:r>
            <a:r>
              <a:rPr lang="en-US" dirty="0" err="1" smtClean="0"/>
              <a:t>Downclock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chemeClr val="tx1"/>
                </a:solidFill>
              </a:rPr>
              <a:t>11ac 80MHz </a:t>
            </a:r>
            <a:r>
              <a:rPr lang="en-US" dirty="0"/>
              <a:t>with 8</a:t>
            </a:r>
            <a:r>
              <a:rPr lang="en-US" dirty="0" smtClean="0"/>
              <a:t>x </a:t>
            </a:r>
            <a:r>
              <a:rPr lang="en-US" dirty="0" err="1" smtClean="0"/>
              <a:t>Downclock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Max CP of 6.4us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Sepetember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972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 smtClean="0"/>
              <a:t>Impact of Doppler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525587"/>
            <a:ext cx="8077201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Doppler is common in vehicular communications, causing channel variation.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Channel variation from symbol to symbol can be partially resolved by channel tracking techniques: </a:t>
            </a:r>
            <a:r>
              <a:rPr lang="en-US" dirty="0" err="1" smtClean="0">
                <a:solidFill>
                  <a:schemeClr val="tx1"/>
                </a:solidFill>
              </a:rPr>
              <a:t>midamble</a:t>
            </a:r>
            <a:r>
              <a:rPr lang="en-US" dirty="0" smtClean="0">
                <a:solidFill>
                  <a:schemeClr val="tx1"/>
                </a:solidFill>
              </a:rPr>
              <a:t>, traveling pilots, and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Channel </a:t>
            </a:r>
            <a:r>
              <a:rPr lang="en-US" dirty="0">
                <a:solidFill>
                  <a:schemeClr val="tx1"/>
                </a:solidFill>
              </a:rPr>
              <a:t>variation </a:t>
            </a:r>
            <a:r>
              <a:rPr lang="en-US" dirty="0" smtClean="0">
                <a:solidFill>
                  <a:schemeClr val="tx1"/>
                </a:solidFill>
              </a:rPr>
              <a:t>within symbol causes unresolvable inter subcarrier interference (ICI).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ICI compensation is not practical in </a:t>
            </a:r>
            <a:r>
              <a:rPr lang="en-US" dirty="0" err="1" smtClean="0">
                <a:solidFill>
                  <a:schemeClr val="tx1"/>
                </a:solidFill>
              </a:rPr>
              <a:t>WiFi</a:t>
            </a:r>
            <a:r>
              <a:rPr lang="en-US" dirty="0" smtClean="0">
                <a:solidFill>
                  <a:schemeClr val="tx1"/>
                </a:solidFill>
              </a:rPr>
              <a:t> design.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Degrades channel estimation </a:t>
            </a:r>
            <a:r>
              <a:rPr lang="en-US" dirty="0" smtClean="0">
                <a:solidFill>
                  <a:schemeClr val="tx1"/>
                </a:solidFill>
              </a:rPr>
              <a:t>accuracy.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Affects data detection performance, especially high modulation order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For the same Doppler, the smaller tone spacing, the larger ICI shows up in the received signal.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Need to control the ICI level for the largest Doppler speed.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Sepetember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143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582348"/>
            <a:ext cx="7770813" cy="1065213"/>
          </a:xfrm>
        </p:spPr>
        <p:txBody>
          <a:bodyPr/>
          <a:lstStyle/>
          <a:p>
            <a:r>
              <a:rPr lang="en-US" dirty="0" smtClean="0"/>
              <a:t>Consideration of ICI with Highest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932" y="1492594"/>
            <a:ext cx="8263468" cy="452720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design of OFDM numerology </a:t>
            </a:r>
            <a:r>
              <a:rPr lang="en-US" dirty="0" smtClean="0"/>
              <a:t>needs </a:t>
            </a:r>
            <a:r>
              <a:rPr lang="en-US" dirty="0"/>
              <a:t>to consider the </a:t>
            </a:r>
            <a:r>
              <a:rPr lang="en-US" dirty="0" smtClean="0"/>
              <a:t>ICI from the highest speed.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C2C channel model is proposed for NGV studies [1, 4].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Zero Doppler shift and spread are assumed for the LOS path.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Assume that CFO loop tracks the LOS Doppler frequency shift.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impact </a:t>
            </a:r>
            <a:r>
              <a:rPr lang="en-US" dirty="0" smtClean="0"/>
              <a:t>of LOS Doppler will </a:t>
            </a:r>
            <a:r>
              <a:rPr lang="en-US" dirty="0"/>
              <a:t>not show up in the link simulations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real vehicular environments, the LOS Doppler shift may not be fully compensated through the CFO tracking loop.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Multiple path Doppler, rich reflections in high-traffic environments, especially </a:t>
            </a:r>
            <a:r>
              <a:rPr lang="en-US" dirty="0"/>
              <a:t>non-line-of-sight scenarios</a:t>
            </a:r>
            <a:r>
              <a:rPr lang="en-US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Only average Doppler shift can be tracked and compensated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residual ICI from LOS path can be dominating due to large power of LOS component.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Sepetember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926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Speed: 500km/h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10MHz signal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Four different OFDM numerology: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TS=156.25kHz, </a:t>
            </a:r>
            <a:r>
              <a:rPr lang="en-US" dirty="0" err="1"/>
              <a:t>FFTsize</a:t>
            </a:r>
            <a:r>
              <a:rPr lang="en-US" dirty="0"/>
              <a:t>=64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TS=78.125kHz</a:t>
            </a:r>
            <a:r>
              <a:rPr lang="en-US" dirty="0"/>
              <a:t>, </a:t>
            </a:r>
            <a:r>
              <a:rPr lang="en-US" dirty="0" err="1"/>
              <a:t>FFTsize</a:t>
            </a:r>
            <a:r>
              <a:rPr lang="en-US" dirty="0"/>
              <a:t>=128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TS=39.0625kHz</a:t>
            </a:r>
            <a:r>
              <a:rPr lang="en-US" dirty="0"/>
              <a:t>, </a:t>
            </a:r>
            <a:r>
              <a:rPr lang="en-US" dirty="0" err="1"/>
              <a:t>FFTsize</a:t>
            </a:r>
            <a:r>
              <a:rPr lang="en-US" dirty="0"/>
              <a:t>=256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C-V2X: 15kHz TS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Evaluation metric: signal-to-interference ratio (SIR)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Compute the average SIR for different OFDM numerology [2]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Sepetember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0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582348"/>
            <a:ext cx="7770813" cy="1065213"/>
          </a:xfrm>
        </p:spPr>
        <p:txBody>
          <a:bodyPr/>
          <a:lstStyle/>
          <a:p>
            <a:r>
              <a:rPr lang="en-US" dirty="0" smtClean="0"/>
              <a:t>Numerical Results: AWGN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748604"/>
            <a:ext cx="8602133" cy="509322"/>
          </a:xfrm>
        </p:spPr>
        <p:txBody>
          <a:bodyPr/>
          <a:lstStyle/>
          <a:p>
            <a:pPr lvl="1" fontAlgn="t">
              <a:buFont typeface="Arial" panose="020B0604020202020204" pitchFamily="34" charset="0"/>
              <a:buChar char="•"/>
            </a:pPr>
            <a:r>
              <a:rPr lang="en-US" dirty="0" smtClean="0"/>
              <a:t>The average SIR for all four TS are: 73.0dB, 61.0dB, 48.9dB and</a:t>
            </a:r>
            <a:r>
              <a:rPr lang="en-US" b="0" dirty="0"/>
              <a:t> </a:t>
            </a:r>
            <a:r>
              <a:rPr lang="en-US" dirty="0" smtClean="0"/>
              <a:t>31.9dB.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Sepetember 2018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1518709"/>
            <a:ext cx="5488902" cy="4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87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458787"/>
            <a:ext cx="7770813" cy="1065213"/>
          </a:xfrm>
        </p:spPr>
        <p:txBody>
          <a:bodyPr/>
          <a:lstStyle/>
          <a:p>
            <a:r>
              <a:rPr lang="en-US" dirty="0" smtClean="0"/>
              <a:t>Numerical Results: Fading Channel (C2C4)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Sepetember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310" y="1306531"/>
            <a:ext cx="3581760" cy="26892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1295400"/>
            <a:ext cx="3593441" cy="269801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2712" y="3886200"/>
            <a:ext cx="3590315" cy="269566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3022" y="3877007"/>
            <a:ext cx="3608324" cy="266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5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7476"/>
            <a:ext cx="7770813" cy="1065213"/>
          </a:xfrm>
        </p:spPr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2296969"/>
            <a:ext cx="8066088" cy="341803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fading channels (C2C4), the SIR on the deep faded tones can be even worse, due to the interference from adjacent strong tones.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11ac MCS 9 (256QAM-5/6) has sensitivity SNR @10%PER of ~27dB.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Budget 10dB for all impairments. The needed SNR is ~37dB.</a:t>
            </a:r>
          </a:p>
          <a:p>
            <a:pPr fontAlgn="t">
              <a:buFont typeface="Arial" panose="020B0604020202020204" pitchFamily="34" charset="0"/>
              <a:buChar char="•"/>
            </a:pPr>
            <a:r>
              <a:rPr lang="en-US" dirty="0" smtClean="0"/>
              <a:t>Observe from the average and per-tone SIR values:</a:t>
            </a:r>
          </a:p>
          <a:p>
            <a:pPr lvl="1" fontAlgn="t">
              <a:buFont typeface="Arial" panose="020B0604020202020204" pitchFamily="34" charset="0"/>
              <a:buChar char="•"/>
            </a:pPr>
            <a:r>
              <a:rPr lang="en-US" dirty="0" smtClean="0"/>
              <a:t>156kHz and 78kHz can support 256QAM-5/6 with good margin.</a:t>
            </a:r>
          </a:p>
          <a:p>
            <a:pPr lvl="1" fontAlgn="t">
              <a:buFont typeface="Arial" panose="020B0604020202020204" pitchFamily="34" charset="0"/>
              <a:buChar char="•"/>
            </a:pPr>
            <a:r>
              <a:rPr lang="en-US" dirty="0" smtClean="0"/>
              <a:t>39kHz can support 256QAM-5/6 in AWGN, but may have difficulty in fading channels </a:t>
            </a:r>
          </a:p>
          <a:p>
            <a:pPr lvl="1" fontAlgn="t">
              <a:buFont typeface="Arial" panose="020B0604020202020204" pitchFamily="34" charset="0"/>
              <a:buChar char="•"/>
            </a:pPr>
            <a:r>
              <a:rPr lang="en-US" dirty="0" smtClean="0"/>
              <a:t>15kHz can NOT </a:t>
            </a:r>
            <a:r>
              <a:rPr lang="en-US" dirty="0"/>
              <a:t>support </a:t>
            </a:r>
            <a:r>
              <a:rPr lang="en-US" dirty="0" smtClean="0"/>
              <a:t>256QAM-5/6</a:t>
            </a:r>
            <a:endParaRPr lang="en-US" dirty="0"/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Sepetember 2018</a:t>
            </a:r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779081"/>
              </p:ext>
            </p:extLst>
          </p:nvPr>
        </p:nvGraphicFramePr>
        <p:xfrm>
          <a:off x="957262" y="1332561"/>
          <a:ext cx="7304087" cy="104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850"/>
                <a:gridCol w="1335156"/>
                <a:gridCol w="1413694"/>
                <a:gridCol w="1413694"/>
                <a:gridCol w="141369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Tone spacing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156kHz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78kHz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39kHz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15kHz</a:t>
                      </a:r>
                      <a:endParaRPr lang="en-US" sz="1600" dirty="0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Ave. SIR (dB)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73.0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61.0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48.9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31.9</a:t>
                      </a:r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C2C4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minSIR</a:t>
                      </a:r>
                      <a:r>
                        <a:rPr lang="en-US" sz="1600" baseline="0" dirty="0" smtClean="0"/>
                        <a:t>(dB)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59.0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52.2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35.4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31.8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508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55044</TotalTime>
  <Words>876</Words>
  <Application>Microsoft Office PowerPoint</Application>
  <PresentationFormat>On-screen Show (4:3)</PresentationFormat>
  <Paragraphs>123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Doppler Impact on OFDM Numerology for NGV</vt:lpstr>
      <vt:lpstr>Introduction</vt:lpstr>
      <vt:lpstr>OFDM Numerology</vt:lpstr>
      <vt:lpstr>Impact of Doppler</vt:lpstr>
      <vt:lpstr>Consideration of ICI with Highest Speed</vt:lpstr>
      <vt:lpstr>Numerical Simulations</vt:lpstr>
      <vt:lpstr>Numerical Results: AWGN</vt:lpstr>
      <vt:lpstr>Numerical Results: Fading Channel (C2C4)</vt:lpstr>
      <vt:lpstr>Discussions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Rui Cao</cp:lastModifiedBy>
  <cp:revision>815</cp:revision>
  <cp:lastPrinted>1601-01-01T00:00:00Z</cp:lastPrinted>
  <dcterms:created xsi:type="dcterms:W3CDTF">2015-10-31T00:33:08Z</dcterms:created>
  <dcterms:modified xsi:type="dcterms:W3CDTF">2018-09-08T00:55:15Z</dcterms:modified>
</cp:coreProperties>
</file>