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76" r:id="rId6"/>
    <p:sldId id="333" r:id="rId7"/>
    <p:sldId id="273" r:id="rId8"/>
    <p:sldId id="299" r:id="rId9"/>
    <p:sldId id="334" r:id="rId10"/>
    <p:sldId id="331" r:id="rId11"/>
    <p:sldId id="323" r:id="rId12"/>
    <p:sldId id="284" r:id="rId13"/>
    <p:sldId id="32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 id="4" name="Yang, Rui" initials="YR [2]" lastIdx="1" clrIdx="3">
    <p:extLst>
      <p:ext uri="{19B8F6BF-5375-455C-9EA6-DF929625EA0E}">
        <p15:presenceInfo xmlns:p15="http://schemas.microsoft.com/office/powerpoint/2012/main" userId="Yang, Rui" providerId="None"/>
      </p:ext>
    </p:extLst>
  </p:cmAuthor>
  <p:cmAuthor id="5" name="La Sita, Frank" initials="LSF" lastIdx="1" clrIdx="4">
    <p:extLst>
      <p:ext uri="{19B8F6BF-5375-455C-9EA6-DF929625EA0E}">
        <p15:presenceInfo xmlns:p15="http://schemas.microsoft.com/office/powerpoint/2012/main" userId="S-1-5-21-1844237615-1580818891-725345543-51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51" autoAdjust="0"/>
    <p:restoredTop sz="94619" autoAdjust="0"/>
  </p:normalViewPr>
  <p:slideViewPr>
    <p:cSldViewPr>
      <p:cViewPr varScale="1">
        <p:scale>
          <a:sx n="103" d="100"/>
          <a:sy n="103" d="100"/>
        </p:scale>
        <p:origin x="114" y="3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1" d="100"/>
          <a:sy n="51" d="100"/>
        </p:scale>
        <p:origin x="2680"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omments/comment1.xml><?xml version="1.0" encoding="utf-8"?>
<p:cmLst xmlns:a="http://schemas.openxmlformats.org/drawingml/2006/main" xmlns:r="http://schemas.openxmlformats.org/officeDocument/2006/relationships" xmlns:p="http://schemas.openxmlformats.org/presentationml/2006/main">
  <p:cm authorId="5" dt="2018-09-07T13:42:23.050" idx="1">
    <p:pos x="4967" y="2328"/>
    <p:text>This statement is on the previous slide as well.</p:text>
    <p:extLst>
      <p:ext uri="{C676402C-5697-4E1C-873F-D02D1690AC5C}">
        <p15:threadingInfo xmlns:p15="http://schemas.microsoft.com/office/powerpoint/2012/main" timeZoneBias="24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9/7/2018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99079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427814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853768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340771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684565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a:t>September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WUR-Only Discovery Mode for WUR STAs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537822614"/>
              </p:ext>
            </p:extLst>
          </p:nvPr>
        </p:nvGraphicFramePr>
        <p:xfrm>
          <a:off x="2320925" y="3932238"/>
          <a:ext cx="7315200" cy="2239962"/>
        </p:xfrm>
        <a:graphic>
          <a:graphicData uri="http://schemas.openxmlformats.org/presentationml/2006/ole">
            <mc:AlternateContent xmlns:mc="http://schemas.openxmlformats.org/markup-compatibility/2006">
              <mc:Choice xmlns:v="urn:schemas-microsoft-com:vml" Requires="v">
                <p:oleObj spid="_x0000_s1028" name="Document" r:id="rId4" imgW="8240744" imgH="2528378" progId="Word.Document.8">
                  <p:embed/>
                </p:oleObj>
              </mc:Choice>
              <mc:Fallback>
                <p:oleObj name="Document" r:id="rId4" imgW="8240744" imgH="2528378" progId="Word.Document.8">
                  <p:embed/>
                  <p:pic>
                    <p:nvPicPr>
                      <p:cNvPr id="3075" name="Object 3"/>
                      <p:cNvPicPr>
                        <a:picLocks noChangeAspect="1" noChangeArrowheads="1"/>
                      </p:cNvPicPr>
                      <p:nvPr/>
                    </p:nvPicPr>
                    <p:blipFill>
                      <a:blip r:embed="rId5"/>
                      <a:srcRect/>
                      <a:stretch>
                        <a:fillRect/>
                      </a:stretch>
                    </p:blipFill>
                    <p:spPr bwMode="auto">
                      <a:xfrm>
                        <a:off x="2320925" y="3932238"/>
                        <a:ext cx="7315200" cy="2239962"/>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SP 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a:t>September 2018</a:t>
            </a:r>
            <a:endParaRPr lang="en-GB" dirty="0"/>
          </a:p>
        </p:txBody>
      </p:sp>
      <p:sp>
        <p:nvSpPr>
          <p:cNvPr id="3" name="Content Placeholder 2"/>
          <p:cNvSpPr>
            <a:spLocks noGrp="1"/>
          </p:cNvSpPr>
          <p:nvPr>
            <p:ph idx="1"/>
          </p:nvPr>
        </p:nvSpPr>
        <p:spPr>
          <a:xfrm>
            <a:off x="2209395" y="1548036"/>
            <a:ext cx="7770813" cy="4113213"/>
          </a:xfrm>
        </p:spPr>
        <p:txBody>
          <a:bodyPr/>
          <a:lstStyle/>
          <a:p>
            <a:pPr marL="0" indent="0"/>
            <a:r>
              <a:rPr lang="en-US" dirty="0"/>
              <a:t>Do you agree that the WUR-only Discovery mode should be defined?</a:t>
            </a:r>
          </a:p>
          <a:p>
            <a:pPr lvl="1">
              <a:buFont typeface="Arial" panose="020B0604020202020204" pitchFamily="34" charset="0"/>
              <a:buChar char="•"/>
            </a:pPr>
            <a:r>
              <a:rPr lang="en-US" dirty="0"/>
              <a:t>Y:</a:t>
            </a:r>
          </a:p>
          <a:p>
            <a:pPr lvl="1">
              <a:buFont typeface="Arial" panose="020B0604020202020204" pitchFamily="34" charset="0"/>
              <a:buChar char="•"/>
            </a:pPr>
            <a:r>
              <a:rPr lang="en-US" dirty="0"/>
              <a:t>N:</a:t>
            </a:r>
          </a:p>
          <a:p>
            <a:pPr lvl="1">
              <a:buFont typeface="Arial" panose="020B0604020202020204" pitchFamily="34" charset="0"/>
              <a:buChar char="•"/>
            </a:pPr>
            <a:r>
              <a:rPr lang="en-US" dirty="0"/>
              <a:t>Need more information:</a:t>
            </a:r>
          </a:p>
        </p:txBody>
      </p:sp>
    </p:spTree>
    <p:extLst>
      <p:ext uri="{BB962C8B-B14F-4D97-AF65-F5344CB8AC3E}">
        <p14:creationId xmlns:p14="http://schemas.microsoft.com/office/powerpoint/2010/main" val="896371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a:t>September 2018</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the benefits of having WUR-capable STAs conduct network discovery using only their </a:t>
            </a:r>
            <a:r>
              <a:rPr lang="en-GB" kern="0" dirty="0" err="1"/>
              <a:t>WURx</a:t>
            </a:r>
            <a:r>
              <a:rPr lang="en-GB" kern="0" dirty="0"/>
              <a:t>.</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a:t>September 2018</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3</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Overview</a:t>
            </a:r>
          </a:p>
        </p:txBody>
      </p:sp>
      <p:sp>
        <p:nvSpPr>
          <p:cNvPr id="8" name="Rectangle 2"/>
          <p:cNvSpPr txBox="1">
            <a:spLocks noChangeArrowheads="1"/>
          </p:cNvSpPr>
          <p:nvPr/>
        </p:nvSpPr>
        <p:spPr>
          <a:xfrm>
            <a:off x="2247106" y="2276872"/>
            <a:ext cx="795335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Introduction</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Benefits of WUR-only Discovery Mode</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Changes needed to enable WUR-only Discovery mode</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Conclusions</a:t>
            </a:r>
          </a:p>
        </p:txBody>
      </p:sp>
    </p:spTree>
    <p:extLst>
      <p:ext uri="{BB962C8B-B14F-4D97-AF65-F5344CB8AC3E}">
        <p14:creationId xmlns:p14="http://schemas.microsoft.com/office/powerpoint/2010/main" val="4260372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631504" y="1187996"/>
            <a:ext cx="8928992" cy="4833292"/>
          </a:xfrm>
        </p:spPr>
        <p:txBody>
          <a:bodyPr/>
          <a:lstStyle/>
          <a:p>
            <a:pPr>
              <a:buFont typeface="Arial" panose="020B0604020202020204" pitchFamily="34" charset="0"/>
              <a:buChar char="•"/>
            </a:pPr>
            <a:r>
              <a:rPr lang="en-US" dirty="0"/>
              <a:t>802.11ba targets classes of low power devices, such as IoT devices, many of which are only equipped with a coin battery</a:t>
            </a:r>
          </a:p>
          <a:p>
            <a:pPr lvl="1">
              <a:buFont typeface="Arial" panose="020B0604020202020204" pitchFamily="34" charset="0"/>
              <a:buChar char="•"/>
            </a:pPr>
            <a:r>
              <a:rPr lang="en-US" dirty="0"/>
              <a:t>IoT devices may, depending on the application, sleep for a long period of time, but need to be woken up within a short delay period </a:t>
            </a:r>
          </a:p>
          <a:p>
            <a:pPr>
              <a:buFont typeface="Arial" panose="020B0604020202020204" pitchFamily="34" charset="0"/>
              <a:buChar char="•"/>
            </a:pPr>
            <a:r>
              <a:rPr lang="en-US" dirty="0"/>
              <a:t>Currently, 802.11ba spec draft has defined the WUR operation mostly for the case when a STA is associated with an AP [1]</a:t>
            </a:r>
          </a:p>
          <a:p>
            <a:pPr lvl="1">
              <a:buFont typeface="Arial" panose="020B0604020202020204" pitchFamily="34" charset="0"/>
              <a:buChar char="•"/>
            </a:pPr>
            <a:r>
              <a:rPr lang="en-US" dirty="0"/>
              <a:t>A WUR non-AP enters WUR Mode (i.e., turning off its PCR and turning on its WUR) after explicit negotiation with its AP</a:t>
            </a:r>
          </a:p>
          <a:p>
            <a:pPr lvl="1">
              <a:buFont typeface="Arial" panose="020B0604020202020204" pitchFamily="34" charset="0"/>
              <a:buChar char="•"/>
            </a:pPr>
            <a:r>
              <a:rPr lang="en-US" b="0" dirty="0"/>
              <a:t>“If a WUR non-AP STA is in WUR Mode, then: </a:t>
            </a:r>
          </a:p>
          <a:p>
            <a:pPr lvl="2"/>
            <a:r>
              <a:rPr lang="en-US" b="0" dirty="0"/>
              <a:t>—The existing negotiated service period between WUR AP and WUR non-AP STA for the WUR non-AP STA’s PCR schedule is suspended: “</a:t>
            </a:r>
            <a:endParaRPr lang="en-US" dirty="0"/>
          </a:p>
          <a:p>
            <a:pPr>
              <a:buFont typeface="Arial" panose="020B0604020202020204" pitchFamily="34" charset="0"/>
              <a:buChar char="•"/>
            </a:pPr>
            <a:r>
              <a:rPr lang="en-US" dirty="0"/>
              <a:t>WUR-capable STAs may benefit from a defined WUR-only network discovery process</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Benefits of WUR-only Network Discovery (1/2) </a:t>
            </a:r>
          </a:p>
        </p:txBody>
      </p:sp>
      <p:sp>
        <p:nvSpPr>
          <p:cNvPr id="3" name="Content Placeholder 2"/>
          <p:cNvSpPr>
            <a:spLocks noGrp="1"/>
          </p:cNvSpPr>
          <p:nvPr>
            <p:ph idx="1"/>
          </p:nvPr>
        </p:nvSpPr>
        <p:spPr>
          <a:xfrm>
            <a:off x="1127448" y="1124744"/>
            <a:ext cx="9577065" cy="4968551"/>
          </a:xfrm>
        </p:spPr>
        <p:txBody>
          <a:bodyPr/>
          <a:lstStyle/>
          <a:p>
            <a:pPr>
              <a:buFont typeface="Arial" panose="020B0604020202020204" pitchFamily="34" charset="0"/>
              <a:buChar char="•"/>
            </a:pPr>
            <a:r>
              <a:rPr lang="en-US" sz="2000" dirty="0"/>
              <a:t>Low power devices may be in the unassociated state for a long period of time while</a:t>
            </a:r>
          </a:p>
          <a:p>
            <a:pPr lvl="1">
              <a:buFont typeface="Arial" panose="020B0604020202020204" pitchFamily="34" charset="0"/>
              <a:buChar char="•"/>
            </a:pPr>
            <a:r>
              <a:rPr lang="en-US" sz="1800" dirty="0"/>
              <a:t>In transition between warehouses (inventory tracking)</a:t>
            </a:r>
          </a:p>
          <a:p>
            <a:pPr lvl="1">
              <a:buFont typeface="Arial" panose="020B0604020202020204" pitchFamily="34" charset="0"/>
              <a:buChar char="•"/>
            </a:pPr>
            <a:r>
              <a:rPr lang="en-US" sz="1800" dirty="0"/>
              <a:t>In transition between facilities (personnel tracking)</a:t>
            </a:r>
          </a:p>
          <a:p>
            <a:pPr lvl="1">
              <a:buFont typeface="Arial" panose="020B0604020202020204" pitchFamily="34" charset="0"/>
              <a:buChar char="•"/>
            </a:pPr>
            <a:r>
              <a:rPr lang="en-US" sz="1800" dirty="0"/>
              <a:t>Out of range of one or more associable mobile APs (wearable devices)</a:t>
            </a:r>
          </a:p>
          <a:p>
            <a:pPr>
              <a:buFont typeface="Arial" panose="020B0604020202020204" pitchFamily="34" charset="0"/>
              <a:buChar char="•"/>
            </a:pPr>
            <a:endParaRPr lang="en-US" sz="2000" dirty="0"/>
          </a:p>
          <a:p>
            <a:pPr>
              <a:buFont typeface="Arial" panose="020B0604020202020204" pitchFamily="34" charset="0"/>
              <a:buChar char="•"/>
            </a:pPr>
            <a:r>
              <a:rPr lang="en-US" sz="2000" dirty="0"/>
              <a:t>A WUR-only Network scanning and discovery process may provide a lot of benefit for low power devices in the unassociated state</a:t>
            </a:r>
          </a:p>
          <a:p>
            <a:pPr lvl="1">
              <a:buFont typeface="Arial" panose="020B0604020202020204" pitchFamily="34" charset="0"/>
              <a:buChar char="•"/>
            </a:pPr>
            <a:r>
              <a:rPr lang="en-US" dirty="0"/>
              <a:t>Using the </a:t>
            </a:r>
            <a:r>
              <a:rPr lang="en-US" dirty="0" err="1"/>
              <a:t>WURx</a:t>
            </a:r>
            <a:r>
              <a:rPr lang="en-US" dirty="0"/>
              <a:t> for network scanning and discovery can greatly reduce energy consumption in scenarios where there are no suitable APs in the vicinity when compared to using the PCR for the same task.</a:t>
            </a:r>
          </a:p>
          <a:p>
            <a:pPr lvl="1">
              <a:buFont typeface="Arial" panose="020B0604020202020204" pitchFamily="34" charset="0"/>
              <a:buChar char="•"/>
            </a:pPr>
            <a:r>
              <a:rPr lang="en-US" sz="1800" dirty="0"/>
              <a:t>Power conservation may provide much longer expected operating life for low power devices</a:t>
            </a:r>
          </a:p>
          <a:p>
            <a:pPr lvl="1">
              <a:buFont typeface="Arial" panose="020B0604020202020204" pitchFamily="34" charset="0"/>
              <a:buChar char="•"/>
            </a:pPr>
            <a:r>
              <a:rPr lang="en-US" dirty="0"/>
              <a:t>It is likely that purchasers deploying WUR-capable devices will also be deploying WUR-capable APs to support the deployed devices. </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82619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Benefits of WUR-only Network Discovery (2/2)</a:t>
            </a:r>
          </a:p>
        </p:txBody>
      </p:sp>
      <p:sp>
        <p:nvSpPr>
          <p:cNvPr id="3" name="Content Placeholder 2"/>
          <p:cNvSpPr>
            <a:spLocks noGrp="1"/>
          </p:cNvSpPr>
          <p:nvPr>
            <p:ph idx="1"/>
          </p:nvPr>
        </p:nvSpPr>
        <p:spPr>
          <a:xfrm>
            <a:off x="1127448" y="1124744"/>
            <a:ext cx="9577065" cy="4968551"/>
          </a:xfrm>
        </p:spPr>
        <p:txBody>
          <a:bodyPr/>
          <a:lstStyle/>
          <a:p>
            <a:pPr>
              <a:buFont typeface="Arial" panose="020B0604020202020204" pitchFamily="34" charset="0"/>
              <a:buChar char="•"/>
            </a:pPr>
            <a:r>
              <a:rPr lang="en-US" dirty="0"/>
              <a:t>It is possible for WUR-capable devices to use existing WUR frames to perform WUR-only discovery.</a:t>
            </a:r>
          </a:p>
          <a:p>
            <a:pPr lvl="1">
              <a:buFont typeface="Arial" panose="020B0604020202020204" pitchFamily="34" charset="0"/>
              <a:buChar char="•"/>
            </a:pPr>
            <a:r>
              <a:rPr lang="en-US" dirty="0"/>
              <a:t>WUR Discovery frames/WUR beacons</a:t>
            </a:r>
          </a:p>
          <a:p>
            <a:pPr>
              <a:buFont typeface="Arial" panose="020B0604020202020204" pitchFamily="34" charset="0"/>
              <a:buChar char="•"/>
            </a:pPr>
            <a:endParaRPr lang="en-US" sz="2000" dirty="0"/>
          </a:p>
          <a:p>
            <a:pPr>
              <a:buFont typeface="Arial" panose="020B0604020202020204" pitchFamily="34" charset="0"/>
              <a:buChar char="•"/>
            </a:pPr>
            <a:r>
              <a:rPr lang="en-US" sz="2000" dirty="0"/>
              <a:t>WUR-only discovery mode would be useful as an optional mode to enable significant power saving before the STA is associated with an AP</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139714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347564"/>
            <a:ext cx="9433047" cy="1065213"/>
          </a:xfrm>
        </p:spPr>
        <p:txBody>
          <a:bodyPr/>
          <a:lstStyle/>
          <a:p>
            <a:r>
              <a:rPr lang="en-US" dirty="0"/>
              <a:t>Changes Needed to Define WUR-only Discovery</a:t>
            </a:r>
          </a:p>
        </p:txBody>
      </p:sp>
      <p:sp>
        <p:nvSpPr>
          <p:cNvPr id="3" name="Content Placeholder 2"/>
          <p:cNvSpPr>
            <a:spLocks noGrp="1"/>
          </p:cNvSpPr>
          <p:nvPr>
            <p:ph idx="1"/>
          </p:nvPr>
        </p:nvSpPr>
        <p:spPr>
          <a:xfrm>
            <a:off x="1199456" y="1268760"/>
            <a:ext cx="9433048" cy="4113213"/>
          </a:xfrm>
        </p:spPr>
        <p:txBody>
          <a:bodyPr/>
          <a:lstStyle/>
          <a:p>
            <a:pPr>
              <a:buFont typeface="Arial" panose="020B0604020202020204" pitchFamily="34" charset="0"/>
              <a:buChar char="•"/>
            </a:pPr>
            <a:r>
              <a:rPr lang="en-US" sz="2000" dirty="0"/>
              <a:t>Current 802.11ba spec draft has the following features [1]:</a:t>
            </a:r>
          </a:p>
          <a:p>
            <a:pPr lvl="1">
              <a:buFont typeface="Arial" panose="020B0604020202020204" pitchFamily="34" charset="0"/>
              <a:buChar char="•"/>
            </a:pPr>
            <a:r>
              <a:rPr lang="en-US" sz="1800" dirty="0"/>
              <a:t>“A WUR non-AP STA may use its </a:t>
            </a:r>
            <a:r>
              <a:rPr lang="en-US" sz="1800" dirty="0" err="1"/>
              <a:t>WURx</a:t>
            </a:r>
            <a:r>
              <a:rPr lang="en-US" sz="1800" dirty="0"/>
              <a:t> to scan WUR discovery channels. “</a:t>
            </a:r>
          </a:p>
          <a:p>
            <a:pPr lvl="2">
              <a:buFont typeface="Arial" panose="020B0604020202020204" pitchFamily="34" charset="0"/>
              <a:buChar char="•"/>
            </a:pPr>
            <a:r>
              <a:rPr lang="en-US" sz="1600" dirty="0"/>
              <a:t>Can enable WUR-only discovery mode</a:t>
            </a:r>
          </a:p>
          <a:p>
            <a:pPr lvl="1">
              <a:buFont typeface="Arial" panose="020B0604020202020204" pitchFamily="34" charset="0"/>
              <a:buChar char="•"/>
            </a:pPr>
            <a:r>
              <a:rPr lang="en-US" sz="1800" dirty="0"/>
              <a:t>A WUR non-AP STA enters WUR mode after successful frame exchange of WUR Mode Setup frames</a:t>
            </a:r>
          </a:p>
          <a:p>
            <a:pPr lvl="2">
              <a:buFont typeface="Arial" panose="020B0604020202020204" pitchFamily="34" charset="0"/>
              <a:buChar char="•"/>
            </a:pPr>
            <a:r>
              <a:rPr lang="en-US" sz="1600" dirty="0"/>
              <a:t>Restrictive to enable WUR-only discovery mode</a:t>
            </a:r>
          </a:p>
          <a:p>
            <a:pPr>
              <a:buFont typeface="Arial" panose="020B0604020202020204" pitchFamily="34" charset="0"/>
              <a:buChar char="•"/>
            </a:pPr>
            <a:r>
              <a:rPr lang="en-US" sz="2000" dirty="0"/>
              <a:t>Only small changes are needed to define WUR-only Discovery</a:t>
            </a:r>
          </a:p>
          <a:p>
            <a:pPr lvl="1">
              <a:buFont typeface="Arial" panose="020B0604020202020204" pitchFamily="34" charset="0"/>
              <a:buChar char="•"/>
            </a:pPr>
            <a:r>
              <a:rPr lang="en-US" sz="1800" dirty="0"/>
              <a:t>WUR-capable STAs can leverage existing 11ba features:</a:t>
            </a:r>
          </a:p>
          <a:p>
            <a:pPr lvl="2">
              <a:buFont typeface="Arial" panose="020B0604020202020204" pitchFamily="34" charset="0"/>
              <a:buChar char="•"/>
            </a:pPr>
            <a:r>
              <a:rPr lang="en-US" sz="1600" dirty="0"/>
              <a:t>WUR Discovery frames and procedures/WUR beacons </a:t>
            </a:r>
          </a:p>
          <a:p>
            <a:pPr lvl="1">
              <a:buFont typeface="Arial" panose="020B0604020202020204" pitchFamily="34" charset="0"/>
              <a:buChar char="•"/>
            </a:pPr>
            <a:r>
              <a:rPr lang="en-US" sz="1800" dirty="0"/>
              <a:t>Need to define how WUR-capable STAs can enter WUR mode, or a mode that is similar to WUR mode (</a:t>
            </a:r>
            <a:r>
              <a:rPr lang="en-US" sz="1800" dirty="0" err="1"/>
              <a:t>WURx</a:t>
            </a:r>
            <a:r>
              <a:rPr lang="en-US" sz="1800" dirty="0"/>
              <a:t> on and PCR off) when the STA is in the unassociated state</a:t>
            </a:r>
          </a:p>
          <a:p>
            <a:pPr lvl="1">
              <a:buFont typeface="Arial" panose="020B0604020202020204" pitchFamily="34" charset="0"/>
              <a:buChar char="•"/>
            </a:pPr>
            <a:r>
              <a:rPr lang="en-US" sz="1800" dirty="0"/>
              <a:t>Some configurations for the </a:t>
            </a:r>
            <a:r>
              <a:rPr lang="en-US" sz="1800" dirty="0" err="1"/>
              <a:t>WURx</a:t>
            </a:r>
            <a:r>
              <a:rPr lang="en-US" sz="1800" dirty="0"/>
              <a:t> may be needed: e.g., WUR parameters, target BSS/ESS, etc.</a:t>
            </a:r>
          </a:p>
          <a:p>
            <a:pPr>
              <a:buFont typeface="Arial" panose="020B0604020202020204" pitchFamily="34" charset="0"/>
              <a:buChar char="•"/>
            </a:pPr>
            <a:r>
              <a:rPr lang="en-US" sz="2000" dirty="0"/>
              <a:t>WUR-only discovery mode could be an optional feature when low power devices desire to conserve energy prior to association</a:t>
            </a:r>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43692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a:t>September 2018</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r>
              <a:rPr lang="en-US" dirty="0"/>
              <a:t>In this contribution, we discussed the benefit of a WUR-only Discovery mode that</a:t>
            </a:r>
          </a:p>
          <a:p>
            <a:pPr lvl="1">
              <a:buFont typeface="Arial" panose="020B0604020202020204" pitchFamily="34" charset="0"/>
              <a:buChar char="•"/>
            </a:pPr>
            <a:r>
              <a:rPr lang="en-US" dirty="0"/>
              <a:t>Will enable lower power devices to conserve energy prior to association</a:t>
            </a:r>
          </a:p>
          <a:p>
            <a:pPr lvl="1">
              <a:buFont typeface="Arial" panose="020B0604020202020204" pitchFamily="34" charset="0"/>
              <a:buChar char="•"/>
            </a:pPr>
            <a:r>
              <a:rPr lang="en-US" dirty="0"/>
              <a:t>Can de defined as an optional mode</a:t>
            </a:r>
          </a:p>
          <a:p>
            <a:pPr>
              <a:buFont typeface="Arial" panose="020B0604020202020204" pitchFamily="34" charset="0"/>
              <a:buChar char="•"/>
            </a:pPr>
            <a:endParaRPr lang="en-US" dirty="0"/>
          </a:p>
          <a:p>
            <a:pPr>
              <a:buFont typeface="Arial" panose="020B0604020202020204" pitchFamily="34" charset="0"/>
              <a:buChar char="•"/>
            </a:pPr>
            <a:r>
              <a:rPr lang="en-US" dirty="0"/>
              <a:t>Defining the WUR-only Discovery mode will only require minor specification additions:</a:t>
            </a:r>
          </a:p>
          <a:p>
            <a:pPr lvl="1">
              <a:buFont typeface="Arial" panose="020B0604020202020204" pitchFamily="34" charset="0"/>
              <a:buChar char="•"/>
            </a:pPr>
            <a:r>
              <a:rPr lang="en-US" dirty="0"/>
              <a:t>Leveraging existing features of WUR Discovery frame and procedures/WUR beacons</a:t>
            </a:r>
          </a:p>
          <a:p>
            <a:pPr lvl="1">
              <a:buFont typeface="Arial" panose="020B0604020202020204" pitchFamily="34" charset="0"/>
              <a:buChar char="•"/>
            </a:pPr>
            <a:r>
              <a:rPr lang="en-US" dirty="0"/>
              <a:t>Define a WUR-only Discovery mode where the </a:t>
            </a:r>
            <a:r>
              <a:rPr lang="en-US" dirty="0" err="1"/>
              <a:t>WURx</a:t>
            </a:r>
            <a:r>
              <a:rPr lang="en-US" dirty="0"/>
              <a:t> is on and the PCR is off</a:t>
            </a:r>
          </a:p>
          <a:p>
            <a:pPr lvl="1">
              <a:buFont typeface="Arial" panose="020B0604020202020204" pitchFamily="34" charset="0"/>
              <a:buChar char="•"/>
            </a:pPr>
            <a:r>
              <a:rPr lang="en-US" dirty="0"/>
              <a:t>Some configurations for </a:t>
            </a:r>
            <a:r>
              <a:rPr lang="en-US" dirty="0" err="1"/>
              <a:t>WURx</a:t>
            </a:r>
            <a:r>
              <a:rPr lang="en-US" dirty="0"/>
              <a:t> may be needed</a:t>
            </a:r>
          </a:p>
        </p:txBody>
      </p:sp>
    </p:spTree>
    <p:extLst>
      <p:ext uri="{BB962C8B-B14F-4D97-AF65-F5344CB8AC3E}">
        <p14:creationId xmlns:p14="http://schemas.microsoft.com/office/powerpoint/2010/main" val="390993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2018</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9</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P802.11ba Draft 0.4, Aug. 2018</a:t>
            </a:r>
          </a:p>
          <a:p>
            <a:pPr marL="0" indent="0"/>
            <a:endParaRPr lang="en-US" sz="2000" kern="0" dirty="0"/>
          </a:p>
          <a:p>
            <a:pPr marL="0" indent="0"/>
            <a:r>
              <a:rPr lang="en-US" sz="2000" kern="0" dirty="0"/>
              <a:t>[2] IEEE P802.11RevMD Draft 1.0, Feb. 2018</a:t>
            </a:r>
          </a:p>
          <a:p>
            <a:pPr marL="0" indent="0"/>
            <a:endParaRPr lang="en-US" sz="2000" kern="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2.xml><?xml version="1.0" encoding="utf-8"?>
<ds:datastoreItem xmlns:ds="http://schemas.openxmlformats.org/officeDocument/2006/customXml" ds:itemID="{40C680F0-332A-4214-AC5B-BC3BBD5CF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49B6FD7-A7EF-4FFA-B3AA-4E285A044B96}">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18221</TotalTime>
  <Words>903</Words>
  <Application>Microsoft Office PowerPoint</Application>
  <PresentationFormat>Widescreen</PresentationFormat>
  <Paragraphs>139</Paragraphs>
  <Slides>10</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Microsoft Word 97 - 2003 Document</vt:lpstr>
      <vt:lpstr>WUR-Only Discovery Mode for WUR STAs</vt:lpstr>
      <vt:lpstr>PowerPoint Presentation</vt:lpstr>
      <vt:lpstr>PowerPoint Presentation</vt:lpstr>
      <vt:lpstr>Introduction</vt:lpstr>
      <vt:lpstr>Benefits of WUR-only Network Discovery (1/2) </vt:lpstr>
      <vt:lpstr>Benefits of WUR-only Network Discovery (2/2)</vt:lpstr>
      <vt:lpstr>Changes Needed to Define WUR-only Discovery</vt:lpstr>
      <vt:lpstr>Conclusion</vt:lpstr>
      <vt:lpstr>PowerPoint Presentation</vt:lpstr>
      <vt:lpstr>SP 1</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WUR-only discovery</dc:title>
  <dc:creator>Xiaofei.Wang@InterDigital.com</dc:creator>
  <cp:lastModifiedBy>Wang, Xiaofei (Clement)</cp:lastModifiedBy>
  <cp:revision>329</cp:revision>
  <cp:lastPrinted>1601-01-01T00:00:00Z</cp:lastPrinted>
  <dcterms:created xsi:type="dcterms:W3CDTF">2014-04-14T10:59:07Z</dcterms:created>
  <dcterms:modified xsi:type="dcterms:W3CDTF">2018-09-07T20:18:10Z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