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8" r:id="rId5"/>
    <p:sldId id="269" r:id="rId6"/>
    <p:sldId id="271" r:id="rId7"/>
    <p:sldId id="270" r:id="rId8"/>
    <p:sldId id="272" r:id="rId9"/>
    <p:sldId id="27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7" autoAdjust="0"/>
    <p:restoredTop sz="94660"/>
  </p:normalViewPr>
  <p:slideViewPr>
    <p:cSldViewPr>
      <p:cViewPr varScale="1">
        <p:scale>
          <a:sx n="72" d="100"/>
          <a:sy n="72" d="100"/>
        </p:scale>
        <p:origin x="4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7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802.11-yy/1547r0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802.11-yy/1547r0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802.11-yy/1547r0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825728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19100" y="703263"/>
            <a:ext cx="617220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65509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802.11-yy/1547r0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Kome OTERI,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802.11-18/1547r0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59034" y="396461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Technology Features for 802.11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425374"/>
              </p:ext>
            </p:extLst>
          </p:nvPr>
        </p:nvGraphicFramePr>
        <p:xfrm>
          <a:off x="1001713" y="2409825"/>
          <a:ext cx="9536112" cy="357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10448057" imgH="3925282" progId="Word.Document.8">
                  <p:embed/>
                </p:oleObj>
              </mc:Choice>
              <mc:Fallback>
                <p:oleObj name="Document" r:id="rId4" imgW="10448057" imgH="392528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09825"/>
                        <a:ext cx="9536112" cy="3570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8700" y="1524000"/>
            <a:ext cx="1036108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0" dirty="0">
                <a:solidFill>
                  <a:prstClr val="black"/>
                </a:solidFill>
              </a:rPr>
              <a:t>11-18/1325r1, </a:t>
            </a:r>
            <a:r>
              <a:rPr lang="en-US" sz="1800" b="0" dirty="0"/>
              <a:t>EHT TIG Closing Report - July 2018 Session, Michael </a:t>
            </a:r>
            <a:r>
              <a:rPr lang="en-US" sz="1800" b="0" dirty="0" err="1"/>
              <a:t>Montemurro</a:t>
            </a:r>
            <a:r>
              <a:rPr lang="en-US" sz="1800" b="0" dirty="0"/>
              <a:t> (BlackBerry),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11-18/1191r0, MU sounding improvements, Sigurd Schelstraete (</a:t>
            </a:r>
            <a:r>
              <a:rPr lang="en-US" altLang="en-US" sz="1800" b="0" dirty="0" err="1">
                <a:solidFill>
                  <a:prstClr val="black"/>
                </a:solidFill>
              </a:rPr>
              <a:t>Quantenna</a:t>
            </a:r>
            <a:r>
              <a:rPr lang="en-US" alt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0" dirty="0"/>
              <a:t>11-18/0818r3, 16 Spatial Stream Support in Next Generation WLAN, Sameer </a:t>
            </a:r>
            <a:r>
              <a:rPr lang="en-US" sz="1800" b="0" dirty="0" err="1"/>
              <a:t>Vermani</a:t>
            </a:r>
            <a:r>
              <a:rPr lang="en-US" sz="1800" b="0" dirty="0"/>
              <a:t>  (Qualcomm)	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11-18/1184r1, EHT discussions on throughput </a:t>
            </a:r>
            <a:r>
              <a:rPr lang="en-US" altLang="en-US" sz="1800" b="0" dirty="0" err="1">
                <a:solidFill>
                  <a:prstClr val="black"/>
                </a:solidFill>
              </a:rPr>
              <a:t>enhancemen</a:t>
            </a:r>
            <a:r>
              <a:rPr lang="en-US" altLang="en-US" sz="1800" b="0" dirty="0">
                <a:solidFill>
                  <a:prstClr val="black"/>
                </a:solidFill>
              </a:rPr>
              <a:t>, </a:t>
            </a:r>
            <a:r>
              <a:rPr lang="en-US" altLang="en-US" sz="1800" b="0" dirty="0" err="1">
                <a:solidFill>
                  <a:prstClr val="black"/>
                </a:solidFill>
              </a:rPr>
              <a:t>Tianyu</a:t>
            </a:r>
            <a:r>
              <a:rPr lang="en-US" altLang="en-US" sz="1800" b="0" dirty="0">
                <a:solidFill>
                  <a:prstClr val="black"/>
                </a:solidFill>
              </a:rPr>
              <a:t> Wu (Samsung) 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11-15/1321r1, Reducing Explicit MIMO Compressed Beamforming Feedback Overhead for 802.11ax, Kome Oteri (</a:t>
            </a:r>
            <a:r>
              <a:rPr lang="en-US" altLang="en-US" sz="1800" b="0" dirty="0" err="1">
                <a:solidFill>
                  <a:prstClr val="black"/>
                </a:solidFill>
              </a:rPr>
              <a:t>InterDigital</a:t>
            </a:r>
            <a:r>
              <a:rPr lang="en-US" altLang="en-US" sz="1800" b="0" dirty="0">
                <a:solidFill>
                  <a:prstClr val="black"/>
                </a:solidFill>
              </a:rPr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11-13/1090r2, Non-linear pre-coding for next generation WLAN, </a:t>
            </a:r>
            <a:r>
              <a:rPr lang="en-US" sz="2000" b="0" dirty="0" err="1"/>
              <a:t>Zhanji</a:t>
            </a:r>
            <a:r>
              <a:rPr lang="en-US" sz="2000" b="0" dirty="0"/>
              <a:t> Wu (BUPT)</a:t>
            </a:r>
            <a:endParaRPr lang="en-US" altLang="en-US" sz="1800" b="0" dirty="0">
              <a:solidFill>
                <a:prstClr val="black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800" b="0" dirty="0"/>
              <a:t>11-18/1155r1, </a:t>
            </a:r>
            <a:r>
              <a:rPr lang="en-US" sz="1800" b="0" dirty="0"/>
              <a:t>Multi-AP Enhancement and Multi-Band Operations,  Jianhan Liu (</a:t>
            </a:r>
            <a:r>
              <a:rPr lang="en-US" sz="1800" b="0" dirty="0" err="1"/>
              <a:t>Mediatek</a:t>
            </a:r>
            <a:r>
              <a:rPr lang="en-US" sz="1800" b="0" dirty="0"/>
              <a:t>)</a:t>
            </a:r>
            <a:endParaRPr lang="en-GB" sz="1800" b="0" dirty="0"/>
          </a:p>
          <a:p>
            <a:pPr marL="457200" indent="-457200">
              <a:buFont typeface="+mj-lt"/>
              <a:buAutoNum type="arabicPeriod"/>
            </a:pPr>
            <a:r>
              <a:rPr lang="en-GB" sz="1800" b="0" dirty="0"/>
              <a:t>11-18/1116r0, </a:t>
            </a:r>
            <a:r>
              <a:rPr lang="en-US" sz="1800" b="0" dirty="0"/>
              <a:t>Multi-AP-HARQ-for-EHT, Ron Porat (Broadcom)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11-18/1171r0, EHT objectives and technologies, Jinsoo Choi (LG)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11-18/1161r0, EHT technology candidate discussions, Hongyuan Zhang (Marvell)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11-18/1180r0, Discussion on EHT Study Group Formation, David </a:t>
            </a:r>
            <a:r>
              <a:rPr lang="en-US" altLang="en-US" sz="1800" b="0" dirty="0" err="1">
                <a:solidFill>
                  <a:prstClr val="black"/>
                </a:solidFill>
              </a:rPr>
              <a:t>Xun</a:t>
            </a:r>
            <a:r>
              <a:rPr lang="en-US" altLang="en-US" sz="1800" b="0" dirty="0">
                <a:solidFill>
                  <a:prstClr val="black"/>
                </a:solidFill>
              </a:rPr>
              <a:t> Yang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11-18/789r10, </a:t>
            </a:r>
            <a:r>
              <a:rPr lang="en-US" altLang="en-US" sz="1800" b="0" dirty="0" err="1">
                <a:solidFill>
                  <a:prstClr val="black"/>
                </a:solidFill>
              </a:rPr>
              <a:t>EXtreme</a:t>
            </a:r>
            <a:r>
              <a:rPr lang="en-US" altLang="en-US" sz="1800" b="0" dirty="0">
                <a:solidFill>
                  <a:prstClr val="black"/>
                </a:solidFill>
              </a:rPr>
              <a:t> Throughput 802.11, </a:t>
            </a:r>
            <a:r>
              <a:rPr lang="en-US" altLang="en-US" sz="1800" b="0" dirty="0" err="1">
                <a:solidFill>
                  <a:prstClr val="black"/>
                </a:solidFill>
              </a:rPr>
              <a:t>laurent</a:t>
            </a:r>
            <a:r>
              <a:rPr lang="en-US" altLang="en-US" sz="1800" b="0" dirty="0">
                <a:solidFill>
                  <a:prstClr val="black"/>
                </a:solidFill>
              </a:rPr>
              <a:t> </a:t>
            </a:r>
            <a:r>
              <a:rPr lang="en-US" altLang="en-US" sz="1800" b="0" dirty="0" err="1">
                <a:solidFill>
                  <a:prstClr val="black"/>
                </a:solidFill>
              </a:rPr>
              <a:t>cariou</a:t>
            </a:r>
            <a:r>
              <a:rPr lang="en-US" altLang="en-US" sz="1800" b="0" dirty="0">
                <a:solidFill>
                  <a:prstClr val="black"/>
                </a:solidFill>
              </a:rPr>
              <a:t> (Intel)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1800" b="0" dirty="0">
                <a:solidFill>
                  <a:prstClr val="black"/>
                </a:solidFill>
              </a:rPr>
              <a:t>11-18/1190r1, Discussion on EHT timeline and scope, David Lopez-Perez (Nokia)</a:t>
            </a:r>
          </a:p>
          <a:p>
            <a:pPr marL="457200" indent="-457200">
              <a:buFont typeface="+mj-lt"/>
              <a:buAutoNum type="arabicPeriod"/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1172" y="1738724"/>
            <a:ext cx="9829799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b="0" dirty="0"/>
              <a:t>802.11 has agreed to start an Extremely High Throughput (EHT) Study Group with the objectives [1]: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b="0" dirty="0"/>
              <a:t>to increase peak throughput and improve efficiency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b="0" dirty="0"/>
              <a:t>to support high throughput and low latency applications such as video-over-WLAN, gaming, AR and VR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b="0" dirty="0"/>
              <a:t>In this contribution we,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0" dirty="0"/>
              <a:t>review different technologies;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0" dirty="0"/>
              <a:t>examine how they achieve the goals of the SG;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highlight schemes within the technologies that may be studied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and identify </a:t>
            </a:r>
            <a:r>
              <a:rPr lang="en-US" sz="2400" b="0" dirty="0"/>
              <a:t>issues that may need to be resolved.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Technologies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11718" y="1793519"/>
            <a:ext cx="10363200" cy="3201987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the discussion leading to the formation of the SG, a variety of technologies were proposed with a goal to down-select to a manageable subset for rapid standardization.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To achieve the goals of peak throughput, efficiency improvement and reduced latency for high throughput applications, EHT should consider supporting the following technologies: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MIMO Enhancement,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Multi-AP transmissions,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Multi-band/Multi-channel aggregation,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Hybrid ARQ,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Increased Bandwidth Transmission (320 MHz)</a:t>
            </a:r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C6581-5E28-40F6-B60E-29D079729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C0A06-93F2-4027-9344-DCB68A402F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051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E03E-36D2-4E89-9691-78F8A1A4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B975B-BE3F-4515-9D66-745BA9B7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42" y="1524000"/>
            <a:ext cx="11201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11ax allows for up to 8 SS.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EHT should support up to 16 SS to increase peak throughput [2], [3], [4].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Potential Schemes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Zero Forcing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Non-linear Precoding, e.g., Tomlinson-</a:t>
            </a:r>
            <a:r>
              <a:rPr lang="en-US" sz="2400" dirty="0" err="1"/>
              <a:t>Harashima</a:t>
            </a:r>
            <a:r>
              <a:rPr lang="en-US" sz="2400" dirty="0"/>
              <a:t> Precoding [6]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issues to be resolved: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Feedback Overhead Reduction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Feedback Compression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Use of reciprocity 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Protocol modification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Efficient MU-MIMO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3E051-4F00-41C5-9280-1D985C1919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65F77-C27E-4172-AB68-3B0D0CFF55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3965A-9C13-4110-B3D7-01DB75098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34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BDA44-B94C-408F-B527-C53422AE7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Multi-AP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036DA-65E0-4C21-A060-BAAE192C1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43000"/>
            <a:ext cx="11444816" cy="5256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11ax supports transmission to/from a single AP and spatial sharing between APs/STAs.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EHT should extend support to multi-AP transmission for improvement in efficiency, increase in peak throughput and reduce latency [7], [8], [9], [10].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Potential Schemes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Dynamic AP selection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Spatial or scheduling coordination for multiple AP transmission [10].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Joint Precoding with Multiple APs [7], [8]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Some issues to be resolved: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Connecting to multiple APs: Multiple AP association, STA and AP grouping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Synchronization and Channel Estimation from Multiple APs e.g. STF and LTF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Effect of backhaul e.g. wired or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Feedback and Sounding for multiple AP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Over the air AP-AP coordination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F8FF51-7E89-436A-9920-71393776C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5E856-1C45-47C0-BAE7-9E41CD4C2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12E66-F669-4CA1-8E90-645EFEFB7B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191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55DE-A6B7-4662-8AE9-292C4EAB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19676"/>
            <a:ext cx="10361084" cy="1065213"/>
          </a:xfrm>
        </p:spPr>
        <p:txBody>
          <a:bodyPr/>
          <a:lstStyle/>
          <a:p>
            <a:r>
              <a:rPr lang="en-US" dirty="0"/>
              <a:t>Multi-band/Multi-channel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4E807-2C45-4131-B1C2-346D85E16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243" y="1219200"/>
            <a:ext cx="11201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11ax supports channel aggregation (80+80) and FST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EHT should support multi-band/multi-channel transmission to increase peak throughput,  efficiency and reduce latency  [2], [4], [7], [9], [10], [11], [12], [13].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Potential Schemes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Cooperative multi-band transmission including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Multiband selection for low latency transmission (UEs with low latency requirement may select the band which is available);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Multi-band aggregation/selection for high peak throughput (UEs with heavy payload may select the band which may provide higher throughput)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Multi-band transmission with primary and assisted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Multi-band Full Duplex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Some issues to be resolved: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Depends on scheme e.g. synchronization, band selection </a:t>
            </a:r>
            <a:r>
              <a:rPr lang="en-US" sz="2200" dirty="0" err="1"/>
              <a:t>etc</a:t>
            </a: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57200" lvl="1" indent="0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C28BB-0F2D-4779-978A-B9854493DD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F3506-2AAC-4CAE-8B48-D6782156A5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BCEBA-2D15-45DD-9AEF-20E402779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0344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5FD18-5881-4B6E-B82B-8792C933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Hybrid ARQ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708B0-2774-4DE7-916B-93C187412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1" y="1447800"/>
            <a:ext cx="10780184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11ax supports packet retransmission.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/>
              <a:t>EHT should support Hybrid ARQ for increased reliability, efficiency and reduced latency [8], [9], [11].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Potential Schemes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Chase Combining (CC)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Incremental Redundancy (IR)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Some issues to be resolved: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HARQ packet identification. Note that the HARQ redundancy versions should be self decodable and identifiable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HARQ design should take into account the impairment type i.e. loss due to collision or due to AWGN e.g. use of ACK/NAK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HARQ transmission protocol should account for delay  e.g. HARQ retransmission with or without waiting or ACK/NAK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FBD1B-ADD3-4FA5-906A-3BAF8F6DB4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BB4DA-AE9E-4E09-85D8-C9E66687E8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CBBA5-DD21-43E1-9208-C6979C3F4F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546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00CD5-7253-4D9C-9268-D2AB3A76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Bandwidth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AFCA5-B64B-4BC1-BA56-0353AEE63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1014"/>
            <a:ext cx="1127759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11ax supports up to 160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EHT should support even higher bandwidth transmission (up to 320 GHz) for increased peak throughput [2], [4], [7], [9], [10], [11], [12], [13],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issues to be resolved: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cs typeface="+mn-cs"/>
              </a:rPr>
              <a:t>Identification of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cs typeface="+mn-cs"/>
              </a:rPr>
              <a:t>Extension of channel access to the larger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cs typeface="+mn-cs"/>
              </a:rPr>
              <a:t>Schemes for multi-band aggregation to reach 320 GHz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C55F5-A5EB-4797-999A-A597182CDB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8F7CE-634A-42CB-A09F-535120D3AB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3E306-684F-4140-941E-CC29D84164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76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28601" y="1755775"/>
            <a:ext cx="11506200" cy="4719639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In this contribution, we have reviewed 5 technologies suitable for inclusion in 802.11 EHT including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MIMO Enhancement</a:t>
            </a:r>
            <a:r>
              <a:rPr lang="en-US" sz="2400" dirty="0"/>
              <a:t>: peak throughput increase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Multi-AP transmissions: </a:t>
            </a:r>
            <a:r>
              <a:rPr lang="en-US" sz="2400" dirty="0"/>
              <a:t>efficiency and peak throughput increase, latency reduction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Multi-band/Multi-channel aggregation</a:t>
            </a:r>
            <a:r>
              <a:rPr lang="en-US" sz="2400" dirty="0"/>
              <a:t>: efficiency and peak throughput increase, latency reduction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Hybrid ARQ: </a:t>
            </a:r>
            <a:r>
              <a:rPr lang="en-US" sz="2400" dirty="0"/>
              <a:t>reliability and efficiency increase, latency reduction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b="1" dirty="0"/>
              <a:t>Increased Bandwidth Transmission (320 MHz): </a:t>
            </a:r>
            <a:r>
              <a:rPr lang="en-US" sz="2400" dirty="0"/>
              <a:t>peak throughput increase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For each technology, we have identified some potential schemes and some issues that need to be resolved for them to be successfully incorporated into EHT.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981D8-9DF7-4A74-B56A-B28AAEAFEA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72CC4E-920B-4EA5-8A99-98E3483FE2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Kome OTERI,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978</Words>
  <Application>Microsoft Office PowerPoint</Application>
  <PresentationFormat>Widescreen</PresentationFormat>
  <Paragraphs>141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Technology Features for 802.11 EHT</vt:lpstr>
      <vt:lpstr>Abstract</vt:lpstr>
      <vt:lpstr>Technologies</vt:lpstr>
      <vt:lpstr>MIMO Enhancements</vt:lpstr>
      <vt:lpstr>Multi-AP Transmission</vt:lpstr>
      <vt:lpstr>Multi-band/Multi-channel Transmission</vt:lpstr>
      <vt:lpstr>Hybrid ARQ</vt:lpstr>
      <vt:lpstr>Increased Bandwidth Transmission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2018-09-11T00:47:51Z</dcterms:created>
  <dcterms:modified xsi:type="dcterms:W3CDTF">2018-09-11T00:48:07Z</dcterms:modified>
</cp:coreProperties>
</file>