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3" r:id="rId3"/>
    <p:sldId id="357" r:id="rId4"/>
    <p:sldId id="359" r:id="rId5"/>
    <p:sldId id="355" r:id="rId6"/>
    <p:sldId id="360" r:id="rId7"/>
    <p:sldId id="361" r:id="rId8"/>
    <p:sldId id="362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808" autoAdjust="0"/>
    <p:restoredTop sz="94660"/>
  </p:normalViewPr>
  <p:slideViewPr>
    <p:cSldViewPr>
      <p:cViewPr varScale="1">
        <p:scale>
          <a:sx n="67" d="100"/>
          <a:sy n="67" d="100"/>
        </p:scale>
        <p:origin x="1056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notesViewPr>
    <p:cSldViewPr>
      <p:cViewPr varScale="1">
        <p:scale>
          <a:sx n="54" d="100"/>
          <a:sy n="54" d="100"/>
        </p:scale>
        <p:origin x="2034" y="3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802.11-y18/r0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802.11-y18/r0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6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2857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802.11-18/1545r1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 Requirement – Spectral flatness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0495" y="19427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2018-08-16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694065"/>
              </p:ext>
            </p:extLst>
          </p:nvPr>
        </p:nvGraphicFramePr>
        <p:xfrm>
          <a:off x="668338" y="2873375"/>
          <a:ext cx="7908925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2873375"/>
                        <a:ext cx="7908925" cy="2424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0495" y="25296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38495-0C8E-4C36-A385-8A920E261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Spectral flatness/bandwidth -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E0750-6C99-4642-943F-013749468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spectral flatness in 802.11-16 is a test of the transmitter HW. The test is done using a BPSK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11ba, because the signal waveform is not defined in the spec., the test is rather concerned with the signal properties in the frequency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223F7-D360-444F-8D85-7B61CDF792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DE789-4451-458B-9D32-F110B428FB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745BB0-8722-437A-B087-06D592876F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90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3F3F-B110-4642-8BAF-84A2CB48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2D723-C749-48FE-8278-250F1FC5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lot of work has been done related making the TX spectrum flat in order to allow for as high total TX  power as possible if PSD limited [1]-[4]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problem of being allowed to send with high TX power when PSD limited is very similar to requiring a flat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=&gt; A certain flatness can be ensured by requiring a that a minimum TX power can be 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94CC4-1BEA-4EBA-AF18-00A5FBE4DB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CFC6B-9385-4E12-8CE5-574770A4EF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F39778-360A-4F71-ACFC-D7819863E8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7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3F3F-B110-4642-8BAF-84A2CB48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2D723-C749-48FE-8278-250F1FC57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 it is shown that for the three provided examples for LDR and HDR, the allowed TX powers under a 10 dBm/MHz requirement are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LDR: 15.6,14.5, and 15.7 dBm, respectively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HDR:15.5, 14.4, and 15.5 dBm, respectively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idea is therefore to test the flatness by requiring that a minimum TX power can be used under the constraint of 10 dBm/MHz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idea is also to do this in a way similar to how the 10 dBm/MHz is tested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94CC4-1BEA-4EBA-AF18-00A5FBE4DB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CFC6B-9385-4E12-8CE5-574770A4EF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F39778-360A-4F71-ACFC-D7819863E8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725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3727E-A193-468D-A5DE-A0BF5D02A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 for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3AA1-8F8E-44F3-A537-BE622C541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55679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 the test using the same methodology as is used in [5] 5.4.3.2 &amp; 4.3.2.3 to test maximum PSD by searching over 1 MHz segments, the core steps illustrated below </a:t>
            </a:r>
          </a:p>
          <a:p>
            <a:r>
              <a:rPr lang="sv-SE" sz="1200" dirty="0"/>
              <a:t>Step 5:</a:t>
            </a:r>
          </a:p>
          <a:p>
            <a:r>
              <a:rPr lang="en-US" sz="1200" b="0" dirty="0"/>
              <a:t>Starting from the first sample </a:t>
            </a:r>
            <a:r>
              <a:rPr lang="en-US" sz="1200" b="0" i="1" dirty="0" err="1"/>
              <a:t>PSamplecorr</a:t>
            </a:r>
            <a:r>
              <a:rPr lang="en-US" sz="1200" b="0" i="1" dirty="0"/>
              <a:t>(n) </a:t>
            </a:r>
            <a:r>
              <a:rPr lang="en-US" sz="1200" b="0" dirty="0"/>
              <a:t>(lowest frequency), add up the power (in </a:t>
            </a:r>
            <a:r>
              <a:rPr lang="en-US" sz="1200" b="0" dirty="0" err="1"/>
              <a:t>mW</a:t>
            </a:r>
            <a:r>
              <a:rPr lang="en-US" sz="1200" b="0" dirty="0"/>
              <a:t>) of the following samples</a:t>
            </a:r>
          </a:p>
          <a:p>
            <a:r>
              <a:rPr lang="en-US" sz="1200" b="0" dirty="0"/>
              <a:t>representing a 1 MHz segment and record the results for power and position (i.e. sample #1 to sample #100). This is the</a:t>
            </a:r>
          </a:p>
          <a:p>
            <a:r>
              <a:rPr lang="en-US" sz="1200" b="0" dirty="0"/>
              <a:t>Power Spectral Density (</a:t>
            </a:r>
            <a:r>
              <a:rPr lang="en-US" sz="1200" b="0" dirty="0" err="1"/>
              <a:t>e.i.r.p</a:t>
            </a:r>
            <a:r>
              <a:rPr lang="en-US" sz="1200" b="0" dirty="0"/>
              <a:t>.) for the first 1 MHz segment which shall be recorded.</a:t>
            </a:r>
          </a:p>
          <a:p>
            <a:r>
              <a:rPr lang="sv-SE" sz="1200" dirty="0"/>
              <a:t>Step 6:</a:t>
            </a:r>
          </a:p>
          <a:p>
            <a:r>
              <a:rPr lang="en-US" sz="1200" b="0" dirty="0"/>
              <a:t>Shift the start point of the samples added up in step 5 by one sample and repeat the procedure in step 5 (i.e. sample #2 to</a:t>
            </a:r>
          </a:p>
          <a:p>
            <a:r>
              <a:rPr lang="sv-SE" sz="1200" b="0" dirty="0" err="1"/>
              <a:t>sample</a:t>
            </a:r>
            <a:r>
              <a:rPr lang="sv-SE" sz="1200" b="0" dirty="0"/>
              <a:t> #101).</a:t>
            </a:r>
          </a:p>
          <a:p>
            <a:r>
              <a:rPr lang="sv-SE" sz="1200" dirty="0"/>
              <a:t>Step 7:</a:t>
            </a:r>
          </a:p>
          <a:p>
            <a:r>
              <a:rPr lang="en-US" sz="1200" b="0" dirty="0"/>
              <a:t>Repeat step 6 until the end of the data set and record the Power Spectral Density values for each of the 1 MHz</a:t>
            </a:r>
          </a:p>
          <a:p>
            <a:r>
              <a:rPr lang="sv-SE" sz="1200" b="0" dirty="0"/>
              <a:t>segments.</a:t>
            </a:r>
          </a:p>
          <a:p>
            <a:r>
              <a:rPr lang="en-US" sz="1200" b="0" dirty="0"/>
              <a:t>From all the recorded results, the highest value is the maximum Power Spectral Density (PSD) for the UUT. This value,</a:t>
            </a:r>
          </a:p>
          <a:p>
            <a:r>
              <a:rPr lang="en-US" sz="1200" b="0" dirty="0"/>
              <a:t>which shall comply with the limit given in clause 4.3.2.3.3, shall be recorded in the test report.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99EF3-48DE-4E06-BD36-F21AB63CAE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AB7A4-8332-4761-BF2E-654E9F6F59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CF0DD-4D03-4F38-ADB8-D042CD2016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22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3727E-A193-468D-A5DE-A0BF5D02A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 for test,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3AA1-8F8E-44F3-A537-BE622C541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736882"/>
            <a:ext cx="7770813" cy="4113213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sv-SE" sz="1800" b="0" dirty="0" err="1"/>
              <a:t>Identify</a:t>
            </a:r>
            <a:r>
              <a:rPr lang="sv-SE" sz="1800" b="0" dirty="0"/>
              <a:t> the </a:t>
            </a:r>
            <a:r>
              <a:rPr lang="sv-SE" sz="1800" b="0" dirty="0" err="1"/>
              <a:t>sample</a:t>
            </a:r>
            <a:r>
              <a:rPr lang="sv-SE" sz="1800" b="0" dirty="0"/>
              <a:t> </a:t>
            </a:r>
            <a:r>
              <a:rPr lang="sv-SE" sz="1800" b="0" dirty="0" err="1"/>
              <a:t>correpsonding</a:t>
            </a:r>
            <a:r>
              <a:rPr lang="sv-SE" sz="1800" b="0" dirty="0"/>
              <a:t> to the </a:t>
            </a:r>
            <a:r>
              <a:rPr lang="sv-SE" sz="1800" b="0" dirty="0" err="1"/>
              <a:t>lowest</a:t>
            </a:r>
            <a:r>
              <a:rPr lang="sv-SE" sz="1800" b="0" dirty="0"/>
              <a:t> </a:t>
            </a:r>
            <a:r>
              <a:rPr lang="sv-SE" sz="1800" b="0" dirty="0" err="1"/>
              <a:t>frequency</a:t>
            </a:r>
            <a:r>
              <a:rPr lang="sv-SE" sz="1800" b="0" dirty="0"/>
              <a:t> and the </a:t>
            </a:r>
            <a:r>
              <a:rPr lang="sv-SE" sz="1800" b="0" dirty="0" err="1"/>
              <a:t>highest</a:t>
            </a:r>
            <a:r>
              <a:rPr lang="sv-SE" sz="1800" b="0" dirty="0"/>
              <a:t> </a:t>
            </a:r>
            <a:r>
              <a:rPr lang="sv-SE" sz="1800" b="0" dirty="0" err="1"/>
              <a:t>frequency</a:t>
            </a:r>
            <a:r>
              <a:rPr lang="sv-SE" sz="1800" b="0" dirty="0"/>
              <a:t>. </a:t>
            </a:r>
            <a:r>
              <a:rPr lang="sv-SE" sz="1800" b="0" dirty="0" err="1"/>
              <a:t>These</a:t>
            </a:r>
            <a:r>
              <a:rPr lang="sv-SE" sz="1800" b="0" dirty="0"/>
              <a:t> </a:t>
            </a:r>
            <a:r>
              <a:rPr lang="sv-SE" sz="1800" b="0" dirty="0" err="1"/>
              <a:t>will</a:t>
            </a:r>
            <a:r>
              <a:rPr lang="sv-SE" sz="1800" b="0" dirty="0"/>
              <a:t> be </a:t>
            </a:r>
            <a:r>
              <a:rPr lang="sv-SE" sz="1800" b="0" dirty="0" err="1"/>
              <a:t>denoted</a:t>
            </a:r>
            <a:r>
              <a:rPr lang="sv-SE" sz="1800" b="0" dirty="0"/>
              <a:t> </a:t>
            </a:r>
            <a:r>
              <a:rPr lang="sv-SE" sz="1800" b="0" dirty="0" err="1"/>
              <a:t>sample</a:t>
            </a:r>
            <a:r>
              <a:rPr lang="sv-SE" sz="1800" b="0" dirty="0"/>
              <a:t>  #1 and #401, </a:t>
            </a:r>
            <a:r>
              <a:rPr lang="sv-SE" sz="1800" b="0" dirty="0" err="1"/>
              <a:t>respectively</a:t>
            </a:r>
            <a:r>
              <a:rPr lang="sv-SE" sz="1800" b="0" dirty="0"/>
              <a:t>. The </a:t>
            </a:r>
            <a:r>
              <a:rPr lang="sv-SE" sz="1800" b="0" dirty="0" err="1"/>
              <a:t>lowest</a:t>
            </a:r>
            <a:r>
              <a:rPr lang="sv-SE" sz="1800" b="0" dirty="0"/>
              <a:t> and </a:t>
            </a:r>
            <a:r>
              <a:rPr lang="sv-SE" sz="1800" b="0" dirty="0" err="1"/>
              <a:t>highest</a:t>
            </a:r>
            <a:r>
              <a:rPr lang="sv-SE" sz="1800" b="0" dirty="0"/>
              <a:t> </a:t>
            </a:r>
            <a:r>
              <a:rPr lang="sv-SE" sz="1800" b="0" dirty="0" err="1"/>
              <a:t>frequency</a:t>
            </a:r>
            <a:r>
              <a:rPr lang="sv-SE" sz="1800" b="0" dirty="0"/>
              <a:t> </a:t>
            </a:r>
            <a:r>
              <a:rPr lang="sv-SE" sz="1800" b="0" dirty="0" err="1"/>
              <a:t>are</a:t>
            </a:r>
            <a:r>
              <a:rPr lang="sv-SE" sz="1800" b="0" dirty="0"/>
              <a:t> </a:t>
            </a:r>
            <a:r>
              <a:rPr lang="sv-SE" sz="1800" b="0" dirty="0" err="1"/>
              <a:t>found</a:t>
            </a:r>
            <a:r>
              <a:rPr lang="sv-SE" sz="1800" b="0" dirty="0"/>
              <a:t> by </a:t>
            </a:r>
            <a:r>
              <a:rPr lang="sv-SE" sz="1800" b="0" dirty="0" err="1"/>
              <a:t>defining</a:t>
            </a:r>
            <a:r>
              <a:rPr lang="sv-SE" sz="1800" b="0" dirty="0"/>
              <a:t> #201 to </a:t>
            </a:r>
            <a:r>
              <a:rPr lang="sv-SE" sz="1800" b="0" dirty="0" err="1"/>
              <a:t>coinside</a:t>
            </a:r>
            <a:r>
              <a:rPr lang="sv-SE" sz="1800" b="0" dirty="0"/>
              <a:t> </a:t>
            </a:r>
            <a:r>
              <a:rPr lang="sv-SE" sz="1800" b="0" dirty="0" err="1"/>
              <a:t>with</a:t>
            </a:r>
            <a:r>
              <a:rPr lang="sv-SE" sz="1800" b="0" dirty="0"/>
              <a:t> the center </a:t>
            </a:r>
            <a:r>
              <a:rPr lang="sv-SE" sz="1800" b="0" dirty="0" err="1"/>
              <a:t>frequency</a:t>
            </a:r>
            <a:r>
              <a:rPr lang="sv-SE" sz="1800" b="0" dirty="0"/>
              <a:t> </a:t>
            </a:r>
            <a:r>
              <a:rPr lang="sv-SE" sz="1800" b="0" dirty="0" err="1"/>
              <a:t>of</a:t>
            </a:r>
            <a:r>
              <a:rPr lang="sv-SE" sz="1800" b="0" dirty="0"/>
              <a:t> the </a:t>
            </a:r>
            <a:r>
              <a:rPr lang="sv-SE" sz="1800" b="0" dirty="0" err="1"/>
              <a:t>channel</a:t>
            </a:r>
            <a:r>
              <a:rPr lang="sv-SE" sz="1800" b="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800" b="0" dirty="0"/>
              <a:t>Starting from the first sample</a:t>
            </a:r>
            <a:r>
              <a:rPr lang="en-US" sz="1800" b="0" i="1" dirty="0"/>
              <a:t> </a:t>
            </a:r>
            <a:r>
              <a:rPr lang="en-US" sz="1800" b="0" dirty="0"/>
              <a:t>(lowest frequency), add up the power (in </a:t>
            </a:r>
            <a:r>
              <a:rPr lang="en-US" sz="1800" b="0" dirty="0" err="1"/>
              <a:t>mW</a:t>
            </a:r>
            <a:r>
              <a:rPr lang="en-US" sz="1800" b="0" dirty="0"/>
              <a:t>) of the following samples representing the 4.010 MHz segment and record the result for power  (i.e. sample #1 to sample #401). This is the total power for the  4 MHz channel.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Find the maximum PSD as described in 300.328, Section 5.4.3.2.1.</a:t>
            </a:r>
          </a:p>
          <a:p>
            <a:pPr>
              <a:buFont typeface="+mj-lt"/>
              <a:buAutoNum type="arabicPeriod"/>
            </a:pPr>
            <a:r>
              <a:rPr lang="en-US" sz="1800" b="0" dirty="0"/>
              <a:t>Calculate the difference in dBm between the total power found in 2 and the maximum PSD in 3. The difference shall be at least 3 dBm.</a:t>
            </a:r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99EF3-48DE-4E06-BD36-F21AB63CAE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AB7A4-8332-4761-BF2E-654E9F6F59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CF0DD-4D03-4F38-ADB8-D042CD2016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012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67E52-7A02-4DC6-ABC9-DEB8EC75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Straw</a:t>
            </a:r>
            <a:r>
              <a:rPr lang="sv-SE" dirty="0"/>
              <a:t>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F17D1-F431-46AF-AA83-D6B574B2D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believe</a:t>
            </a:r>
            <a:r>
              <a:rPr lang="sv-SE" dirty="0"/>
              <a:t> </a:t>
            </a:r>
            <a:r>
              <a:rPr lang="sv-SE" dirty="0" err="1"/>
              <a:t>Spectral</a:t>
            </a:r>
            <a:r>
              <a:rPr lang="sv-SE" dirty="0"/>
              <a:t> </a:t>
            </a:r>
            <a:r>
              <a:rPr lang="sv-SE" dirty="0" err="1"/>
              <a:t>flatness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a </a:t>
            </a:r>
            <a:r>
              <a:rPr lang="sv-SE" dirty="0" err="1"/>
              <a:t>requirement</a:t>
            </a:r>
            <a:r>
              <a:rPr lang="sv-SE" dirty="0"/>
              <a:t> for 11ba?</a:t>
            </a:r>
          </a:p>
          <a:p>
            <a:endParaRPr lang="sv-SE" dirty="0"/>
          </a:p>
          <a:p>
            <a:r>
              <a:rPr lang="sv-SE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9063B-2550-485A-8B7A-EA5F8E15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709B3-1DEA-4CE7-957C-E78260EE7A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576DB1-C972-411B-BA6C-C5BF408164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67E52-7A02-4DC6-ABC9-DEB8EC75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Straw</a:t>
            </a:r>
            <a:r>
              <a:rPr lang="sv-SE" dirty="0"/>
              <a:t>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F17D1-F431-46AF-AA83-D6B574B2D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Do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believe</a:t>
            </a:r>
            <a:r>
              <a:rPr lang="sv-SE" dirty="0"/>
              <a:t> the </a:t>
            </a:r>
            <a:r>
              <a:rPr lang="sv-SE" dirty="0" err="1"/>
              <a:t>Spectral</a:t>
            </a:r>
            <a:r>
              <a:rPr lang="sv-SE" dirty="0"/>
              <a:t> </a:t>
            </a:r>
            <a:r>
              <a:rPr lang="sv-SE" dirty="0" err="1"/>
              <a:t>flatness</a:t>
            </a:r>
            <a:r>
              <a:rPr lang="sv-SE" dirty="0"/>
              <a:t> </a:t>
            </a:r>
            <a:r>
              <a:rPr lang="sv-SE" dirty="0" err="1"/>
              <a:t>requirement</a:t>
            </a:r>
            <a:r>
              <a:rPr lang="sv-SE" dirty="0"/>
              <a:t> for 11ba </a:t>
            </a:r>
            <a:r>
              <a:rPr lang="sv-SE" dirty="0" err="1"/>
              <a:t>should</a:t>
            </a:r>
            <a:r>
              <a:rPr lang="sv-SE" dirty="0"/>
              <a:t> be </a:t>
            </a:r>
            <a:r>
              <a:rPr lang="sv-SE" dirty="0" err="1"/>
              <a:t>specified</a:t>
            </a:r>
            <a:r>
              <a:rPr lang="sv-SE" dirty="0"/>
              <a:t> </a:t>
            </a:r>
            <a:r>
              <a:rPr lang="sv-SE" dirty="0" err="1"/>
              <a:t>along</a:t>
            </a:r>
            <a:r>
              <a:rPr lang="sv-SE" dirty="0"/>
              <a:t> the </a:t>
            </a:r>
            <a:r>
              <a:rPr lang="sv-SE" dirty="0" err="1"/>
              <a:t>lines</a:t>
            </a:r>
            <a:r>
              <a:rPr lang="sv-SE" dirty="0"/>
              <a:t> </a:t>
            </a:r>
            <a:r>
              <a:rPr lang="sv-SE" dirty="0" err="1"/>
              <a:t>described</a:t>
            </a:r>
            <a:r>
              <a:rPr lang="sv-SE" dirty="0"/>
              <a:t> in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contribution</a:t>
            </a:r>
            <a:r>
              <a:rPr lang="sv-SE" dirty="0"/>
              <a:t> and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prepeare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text for D1.0? </a:t>
            </a:r>
          </a:p>
          <a:p>
            <a:endParaRPr lang="sv-SE" dirty="0"/>
          </a:p>
          <a:p>
            <a:r>
              <a:rPr lang="sv-SE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9063B-2550-485A-8B7A-EA5F8E15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709B3-1DEA-4CE7-957C-E78260EE7A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576DB1-C972-411B-BA6C-C5BF408164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855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Tuning Symbol Randomization, </a:t>
            </a:r>
            <a:r>
              <a:rPr lang="en-GB" dirty="0">
                <a:cs typeface="Calibri" panose="020F0502020204030204" pitchFamily="34" charset="0"/>
              </a:rPr>
              <a:t>IEEE 802.11-18/1529r0, M. López et al.</a:t>
            </a:r>
          </a:p>
          <a:p>
            <a:r>
              <a:rPr lang="en-GB" dirty="0">
                <a:cs typeface="Calibri" panose="020F0502020204030204" pitchFamily="34" charset="0"/>
              </a:rPr>
              <a:t>[2]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Spectral line suppression for MC-OOK, </a:t>
            </a:r>
            <a:r>
              <a:rPr lang="en-GB" dirty="0">
                <a:cs typeface="Calibri" panose="020F0502020204030204" pitchFamily="34" charset="0"/>
              </a:rPr>
              <a:t>IEEE 802.11-18/1179r1, M. López et al.</a:t>
            </a:r>
            <a:endParaRPr lang="en-GB" dirty="0"/>
          </a:p>
          <a:p>
            <a:r>
              <a:rPr lang="en-GB" dirty="0"/>
              <a:t>[3] </a:t>
            </a:r>
            <a:r>
              <a:rPr lang="en-GB" dirty="0">
                <a:cs typeface="Calibri" panose="020F0502020204030204" pitchFamily="34" charset="0"/>
              </a:rPr>
              <a:t>WUR Power Spectral Density, IEEE 802.11-18/0824r1, S. </a:t>
            </a:r>
            <a:r>
              <a:rPr lang="en-GB" dirty="0" err="1">
                <a:cs typeface="Calibri" panose="020F0502020204030204" pitchFamily="34" charset="0"/>
              </a:rPr>
              <a:t>Shellhammer</a:t>
            </a:r>
            <a:r>
              <a:rPr lang="en-GB" dirty="0">
                <a:cs typeface="Calibri" panose="020F0502020204030204" pitchFamily="34" charset="0"/>
              </a:rPr>
              <a:t> et al.</a:t>
            </a:r>
          </a:p>
          <a:p>
            <a:r>
              <a:rPr lang="en-GB" dirty="0"/>
              <a:t>[4]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WUR PSD Studies, </a:t>
            </a:r>
            <a:r>
              <a:rPr lang="en-GB" dirty="0">
                <a:cs typeface="Calibri" panose="020F0502020204030204" pitchFamily="34" charset="0"/>
              </a:rPr>
              <a:t>IEEE 802.11-18/1165r1, V. </a:t>
            </a:r>
            <a:r>
              <a:rPr lang="en-GB" dirty="0" err="1">
                <a:cs typeface="Calibri" panose="020F0502020204030204" pitchFamily="34" charset="0"/>
              </a:rPr>
              <a:t>Kristem</a:t>
            </a:r>
            <a:r>
              <a:rPr lang="en-GB" dirty="0">
                <a:cs typeface="Calibri" panose="020F0502020204030204" pitchFamily="34" charset="0"/>
              </a:rPr>
              <a:t> et al.</a:t>
            </a:r>
          </a:p>
          <a:p>
            <a:r>
              <a:rPr lang="en-GB" dirty="0">
                <a:cs typeface="Calibri" panose="020F0502020204030204" pitchFamily="34" charset="0"/>
              </a:rPr>
              <a:t>[5] </a:t>
            </a:r>
            <a:r>
              <a:rPr lang="en-GB">
                <a:cs typeface="Calibri" panose="020F0502020204030204" pitchFamily="34" charset="0"/>
              </a:rPr>
              <a:t>ETSI 300.328, V 2.1.1,</a:t>
            </a:r>
            <a:endParaRPr lang="en-GB" dirty="0"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650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34021</TotalTime>
  <Words>847</Words>
  <Application>Microsoft Office PowerPoint</Application>
  <PresentationFormat>On-screen Show (4:3)</PresentationFormat>
  <Paragraphs>89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굴림</vt:lpstr>
      <vt:lpstr>MS Gothic</vt:lpstr>
      <vt:lpstr>Arial</vt:lpstr>
      <vt:lpstr>Arial Unicode MS</vt:lpstr>
      <vt:lpstr>Calibri</vt:lpstr>
      <vt:lpstr>Times New Roman</vt:lpstr>
      <vt:lpstr>Office Theme</vt:lpstr>
      <vt:lpstr>Document</vt:lpstr>
      <vt:lpstr>TX Requirement – Spectral flatness </vt:lpstr>
      <vt:lpstr>Spectral flatness/bandwidth - Background</vt:lpstr>
      <vt:lpstr>Thoughts</vt:lpstr>
      <vt:lpstr>Thoughts, cont’d</vt:lpstr>
      <vt:lpstr>Suggestion for test</vt:lpstr>
      <vt:lpstr>Suggestion for test, cont’d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Leif Wilhelmsson</dc:creator>
  <cp:lastModifiedBy>Leif Wilhelmsson R</cp:lastModifiedBy>
  <cp:revision>260</cp:revision>
  <cp:lastPrinted>1601-01-01T00:00:00Z</cp:lastPrinted>
  <dcterms:created xsi:type="dcterms:W3CDTF">2017-12-15T14:15:07Z</dcterms:created>
  <dcterms:modified xsi:type="dcterms:W3CDTF">2018-09-11T18:26:19Z</dcterms:modified>
</cp:coreProperties>
</file>