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00" r:id="rId3"/>
    <p:sldId id="398" r:id="rId4"/>
    <p:sldId id="399" r:id="rId5"/>
    <p:sldId id="404" r:id="rId6"/>
    <p:sldId id="405" r:id="rId7"/>
    <p:sldId id="397" r:id="rId8"/>
    <p:sldId id="401" r:id="rId9"/>
    <p:sldId id="408" r:id="rId10"/>
    <p:sldId id="409" r:id="rId11"/>
    <p:sldId id="406" r:id="rId12"/>
    <p:sldId id="40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2051" autoAdjust="0"/>
  </p:normalViewPr>
  <p:slideViewPr>
    <p:cSldViewPr>
      <p:cViewPr varScale="1">
        <p:scale>
          <a:sx n="107" d="100"/>
          <a:sy n="107" d="100"/>
        </p:scale>
        <p:origin x="145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813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82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37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86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2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9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</a:t>
            </a:r>
            <a:r>
              <a:rPr lang="en-US" dirty="0" smtClean="0"/>
              <a:t>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</a:t>
            </a:r>
            <a:r>
              <a:rPr lang="en-US" dirty="0" smtClean="0"/>
              <a:t>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802.11-18/1525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September</a:t>
            </a:r>
            <a:r>
              <a:rPr lang="en-US" dirty="0" smtClean="0"/>
              <a:t>,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features for Multi-Band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99011"/>
              </p:ext>
            </p:extLst>
          </p:nvPr>
        </p:nvGraphicFramePr>
        <p:xfrm>
          <a:off x="681038" y="2780928"/>
          <a:ext cx="7707386" cy="2940329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js.choi@lge.com</a:t>
                      </a:r>
                      <a:endParaRPr lang="ko-KR" altLang="en-US" sz="1200" b="0" smtClean="0"/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Insun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Jang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insun.jang@lge.com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 Ryu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lang="ko-KR" altLang="en-US" sz="12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Suhwook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suhwook.kim@lge.com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HanGyu Cho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hg.cho@lge.com</a:t>
                      </a:r>
                      <a:endParaRPr lang="ko-KR" altLang="en-US" sz="12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The </a:t>
            </a:r>
            <a:r>
              <a:rPr lang="en-US" altLang="ko-KR" dirty="0"/>
              <a:t>multi-band operation can be more effectively </a:t>
            </a:r>
            <a:r>
              <a:rPr lang="en-US" altLang="ko-KR" dirty="0" smtClean="0"/>
              <a:t>designed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Candidate features: Full Duplex over Multi-Band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Need the specific multi-band rule (e.g., band specific primary channel concept, channel access rule for band aggregation)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For more efficient 6GHz operation,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Candidate features: Scheduled channel 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Need to know more STA’s </a:t>
            </a:r>
            <a:r>
              <a:rPr lang="en-US" altLang="ko-KR" dirty="0"/>
              <a:t>information (e.g., NAV, RSSI</a:t>
            </a:r>
            <a:r>
              <a:rPr lang="en-US" altLang="ko-KR" dirty="0" smtClean="0"/>
              <a:t>) for better efficiency</a:t>
            </a:r>
            <a:endParaRPr lang="ko-KR" alt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propose to add the objective related to the improvement of the </a:t>
            </a:r>
            <a:r>
              <a:rPr lang="en-US" altLang="ko-KR" dirty="0" smtClean="0">
                <a:solidFill>
                  <a:schemeClr val="tx1"/>
                </a:solidFill>
              </a:rPr>
              <a:t>average throughput per STA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to the scope of the PAR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39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need to consider the following operations for enhancing the average throughput (or efficiency)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 smtClean="0"/>
              <a:t>full duplex over multi-band: </a:t>
            </a:r>
            <a:r>
              <a:rPr lang="en-US" altLang="ko-KR" dirty="0" smtClean="0"/>
              <a:t>Band </a:t>
            </a:r>
            <a:r>
              <a:rPr lang="en-US" altLang="ko-KR" dirty="0"/>
              <a:t>specific primary channel </a:t>
            </a:r>
            <a:r>
              <a:rPr lang="en-US" altLang="ko-KR" dirty="0" smtClean="0"/>
              <a:t>concept (one primary channel per band), Channel aggregation rule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For scheduled channel access in 6GH: </a:t>
            </a:r>
            <a:r>
              <a:rPr lang="en-US" altLang="ko-KR" dirty="0" smtClean="0"/>
              <a:t>More STA Information (e.g., NAV, RSSI)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 STA with multi-band capability can report the </a:t>
            </a:r>
            <a:r>
              <a:rPr lang="en-US" altLang="ko-KR" dirty="0" smtClean="0"/>
              <a:t>NAV </a:t>
            </a:r>
            <a:r>
              <a:rPr lang="en-US" altLang="ko-KR" dirty="0" smtClean="0"/>
              <a:t>of a band through another band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11-18-1171-00-0eht-view-on-eht-objectives-and-technologies</a:t>
            </a:r>
          </a:p>
          <a:p>
            <a:r>
              <a:rPr lang="en-US" altLang="ko-KR" dirty="0"/>
              <a:t>[2] 11-18-1211-00-00ax-mac-cr-subclause-27-16-1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9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the last meeting, [1] proposed some candidate features for improving efficiency in Wi-Fi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E.g., Flexible DL/UL, Scheduled channel access in 6GHz,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this contribution we introduce some operations for supporting those features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4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Full Duplex over Multi-Band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Recap of [1]: Full duplex over multi-band (FD-MB)(as called Flexible DL/UL in [1]) will be an candidate of multi-band operations for enhancing the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AP can send/receive a frame to/from a STA via a band while the AP receives/sends a frame from/to another STA via another band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 band specific primary channel (BSPC) concept will be suitable for this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e.g., one primary channel per band in multi-bands (see the next slide for details)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For more efficiency, a band can also be aggregated with another band when both bands are available </a:t>
            </a:r>
            <a:r>
              <a:rPr lang="en-US" altLang="ko-KR" sz="1600" dirty="0" smtClean="0"/>
              <a:t>(i.e.,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are idle</a:t>
            </a:r>
            <a:r>
              <a:rPr lang="en-US" altLang="ko-KR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The channel access mechanism for multi-band operation has to be designed efficiently for supporting </a:t>
            </a:r>
            <a:r>
              <a:rPr lang="en-US" altLang="ko-KR" sz="1600" dirty="0" smtClean="0"/>
              <a:t>FD-MB </a:t>
            </a:r>
            <a:r>
              <a:rPr lang="en-US" altLang="ko-KR" sz="1600" dirty="0"/>
              <a:t>as well as multi-band </a:t>
            </a:r>
            <a:r>
              <a:rPr lang="en-US" altLang="ko-KR" sz="1600" dirty="0" smtClean="0"/>
              <a:t>aggregation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115616" y="3147824"/>
            <a:ext cx="6984776" cy="1361296"/>
            <a:chOff x="683569" y="3837930"/>
            <a:chExt cx="7128792" cy="2228159"/>
          </a:xfrm>
        </p:grpSpPr>
        <p:sp>
          <p:nvSpPr>
            <p:cNvPr id="8" name="직사각형 7"/>
            <p:cNvSpPr/>
            <p:nvPr/>
          </p:nvSpPr>
          <p:spPr>
            <a:xfrm>
              <a:off x="683569" y="3837930"/>
              <a:ext cx="7128792" cy="22281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2283567" y="4091131"/>
              <a:ext cx="1728988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DL to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직선 연결선 9"/>
            <p:cNvCxnSpPr/>
            <p:nvPr/>
          </p:nvCxnSpPr>
          <p:spPr bwMode="auto">
            <a:xfrm>
              <a:off x="2089004" y="4496683"/>
              <a:ext cx="555577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직사각형 10"/>
            <p:cNvSpPr/>
            <p:nvPr/>
          </p:nvSpPr>
          <p:spPr>
            <a:xfrm>
              <a:off x="2271369" y="5116827"/>
              <a:ext cx="981080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200" dirty="0" smtClean="0">
                  <a:solidFill>
                    <a:schemeClr val="tx1"/>
                  </a:solidFill>
                </a:rPr>
                <a:t>DL to STA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 bwMode="auto">
            <a:xfrm>
              <a:off x="2089004" y="5522379"/>
              <a:ext cx="555577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직사각형 12"/>
            <p:cNvSpPr/>
            <p:nvPr/>
          </p:nvSpPr>
          <p:spPr>
            <a:xfrm>
              <a:off x="3418852" y="5524763"/>
              <a:ext cx="566849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4139952" y="4494274"/>
              <a:ext cx="599627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5580112" y="4494517"/>
              <a:ext cx="122413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from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6948265" y="4089351"/>
              <a:ext cx="57012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13089" y="4158387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00592" y="4553444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13089" y="5184083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00592" y="5579140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88009" y="4191727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FFC000"/>
                  </a:solidFill>
                  <a:latin typeface="Arial" pitchFamily="34" charset="0"/>
                  <a:ea typeface="돋움" pitchFamily="50" charset="-127"/>
                </a:rPr>
                <a:t>Band1 </a:t>
              </a:r>
              <a:endParaRPr kumimoji="1" lang="ko-KR" altLang="en-US" sz="1600" b="1" dirty="0" err="1" smtClean="0">
                <a:solidFill>
                  <a:srgbClr val="FFC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81911" y="5053289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0070C0"/>
                  </a:solidFill>
                  <a:latin typeface="Arial" pitchFamily="34" charset="0"/>
                  <a:ea typeface="돋움" pitchFamily="50" charset="-127"/>
                </a:rPr>
                <a:t>Band2 </a:t>
              </a:r>
              <a:endParaRPr kumimoji="1" lang="ko-KR" altLang="en-US" sz="1600" b="1" dirty="0" err="1" smtClean="0">
                <a:solidFill>
                  <a:srgbClr val="0070C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70304" y="4573730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AP↔STA1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9" y="5449004"/>
              <a:ext cx="1191182" cy="38960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AP↔STA2&amp;</a:t>
              </a:r>
              <a:r>
                <a:rPr kumimoji="1" lang="en-US" altLang="ko-KR" sz="1200" b="1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3</a:t>
              </a:r>
              <a:endParaRPr kumimoji="1" lang="ko-KR" altLang="en-US" sz="1200" b="1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787897" y="5119408"/>
              <a:ext cx="2009788" cy="4053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FF0000"/>
                  </a:solidFill>
                </a:rPr>
                <a:t>DL to STA 3</a:t>
              </a:r>
              <a:endParaRPr lang="ko-KR" altLang="en-US" sz="1200" b="1">
                <a:solidFill>
                  <a:srgbClr val="FF0000"/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898848" y="5527278"/>
              <a:ext cx="565435" cy="4053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200" dirty="0">
                  <a:solidFill>
                    <a:srgbClr val="FF0000"/>
                  </a:solidFill>
                </a:rPr>
                <a:t>ACK</a:t>
              </a:r>
              <a:endParaRPr lang="ko-KR" altLang="en-US" sz="12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Duplex over </a:t>
            </a:r>
            <a:r>
              <a:rPr lang="en-US" altLang="ko-KR" dirty="0" smtClean="0"/>
              <a:t>Multi-Band (</a:t>
            </a:r>
            <a:r>
              <a:rPr lang="en-US" altLang="ko-KR" dirty="0"/>
              <a:t>2/4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Band Specific Primary Channel (BSPC)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EHT AP supporting the multiple bands has one primary channel per band called a Band Specific Primary Channel (BSPC)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AP can send a Beacon frame carrying the BSS parameters of the band via the BSPC to help STAs find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FD-MB operation, independent back-off  timer will work in each BSPC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 frame TX starts via idle channels in the band when the corresponding BO timer becomes 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Note that a secondary channel is considered idle when the channel is idle during PIFS prior to the frame in legacy system</a:t>
            </a:r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331640" y="4986888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331640" y="5418936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395536" y="4626848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A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31640" y="4714035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31640" y="5146100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1331640" y="5945117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>
            <a:off x="1331640" y="6377165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직사각형 30"/>
          <p:cNvSpPr/>
          <p:nvPr/>
        </p:nvSpPr>
        <p:spPr>
          <a:xfrm>
            <a:off x="395536" y="5585077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Band B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1640" y="5671017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1640" y="6105576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 flipH="1">
            <a:off x="2195736" y="4842143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2339752" y="4837593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2339752" y="4837593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직선 연결선 40"/>
          <p:cNvCxnSpPr/>
          <p:nvPr/>
        </p:nvCxnSpPr>
        <p:spPr bwMode="auto">
          <a:xfrm flipH="1">
            <a:off x="2483768" y="4837593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>
            <a:off x="2605112" y="4833430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직사각형 44"/>
          <p:cNvSpPr/>
          <p:nvPr/>
        </p:nvSpPr>
        <p:spPr>
          <a:xfrm>
            <a:off x="2771800" y="4712789"/>
            <a:ext cx="2016224" cy="27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DL/UL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직선 연결선 50"/>
          <p:cNvCxnSpPr/>
          <p:nvPr/>
        </p:nvCxnSpPr>
        <p:spPr bwMode="auto">
          <a:xfrm flipH="1">
            <a:off x="2555776" y="5800871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>
            <a:off x="2699792" y="5796321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 flipH="1">
            <a:off x="2699792" y="5796321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연결선 53"/>
          <p:cNvCxnSpPr/>
          <p:nvPr/>
        </p:nvCxnSpPr>
        <p:spPr bwMode="auto">
          <a:xfrm flipH="1">
            <a:off x="2843808" y="5796321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54"/>
          <p:cNvCxnSpPr/>
          <p:nvPr/>
        </p:nvCxnSpPr>
        <p:spPr bwMode="auto">
          <a:xfrm flipH="1">
            <a:off x="2965152" y="5792158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직사각형 55"/>
          <p:cNvSpPr/>
          <p:nvPr/>
        </p:nvSpPr>
        <p:spPr>
          <a:xfrm>
            <a:off x="3131839" y="5652324"/>
            <a:ext cx="2225979" cy="7248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DL/UL 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(STA2)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직선 연결선 56"/>
          <p:cNvCxnSpPr/>
          <p:nvPr/>
        </p:nvCxnSpPr>
        <p:spPr bwMode="auto">
          <a:xfrm>
            <a:off x="2692912" y="6169958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676940" y="5944924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339752" y="5140661"/>
            <a:ext cx="2005236" cy="205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2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직선 연결선 35"/>
          <p:cNvCxnSpPr/>
          <p:nvPr/>
        </p:nvCxnSpPr>
        <p:spPr bwMode="auto">
          <a:xfrm>
            <a:off x="3156856" y="4365104"/>
            <a:ext cx="0" cy="21602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Duplex over </a:t>
            </a:r>
            <a:r>
              <a:rPr lang="en-US" altLang="ko-KR" dirty="0" smtClean="0"/>
              <a:t>Multi-Band (</a:t>
            </a:r>
            <a:r>
              <a:rPr lang="en-US" altLang="ko-KR" dirty="0"/>
              <a:t>3/4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For multi-band aggregation, AP may regard a BSPC with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timer (non-zero value) as a secondary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E.g., when a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timer of a BSPC(A) is 0 and that of another </a:t>
            </a:r>
            <a:r>
              <a:rPr lang="en-US" altLang="ko-KR" sz="1600" dirty="0"/>
              <a:t>BSPC (</a:t>
            </a:r>
            <a:r>
              <a:rPr lang="en-US" altLang="ko-KR" sz="1600" dirty="0" smtClean="0"/>
              <a:t>B) is not 0, if </a:t>
            </a:r>
            <a:r>
              <a:rPr lang="en-US" altLang="ko-KR" sz="1600" dirty="0"/>
              <a:t>BSPC (</a:t>
            </a:r>
            <a:r>
              <a:rPr lang="en-US" altLang="ko-KR" sz="1600" dirty="0" smtClean="0"/>
              <a:t>B) is idle during a certain period (e.g., PIFS/AIFS), idle channels in the band (B) can be aggregated with idle channels in the band (A)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It’ll result in the peak throughput of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 might be useful for the specific band (e.g., 6GHz where the EDCA can be restricted)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716696" y="4941168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716696" y="5373216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직사각형 8"/>
          <p:cNvSpPr/>
          <p:nvPr/>
        </p:nvSpPr>
        <p:spPr>
          <a:xfrm>
            <a:off x="780592" y="4581128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(e.g., 5GHz)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6696" y="4668315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6696" y="5100380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716696" y="5899397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1716696" y="6331445"/>
            <a:ext cx="52565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직사각형 13"/>
          <p:cNvSpPr/>
          <p:nvPr/>
        </p:nvSpPr>
        <p:spPr>
          <a:xfrm>
            <a:off x="780592" y="5539357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B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(e.g., 6GHz)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16696" y="5625297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16696" y="6058609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 flipH="1">
            <a:off x="2580792" y="4796423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2724808" y="4791873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2724808" y="4791873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 flipH="1">
            <a:off x="2868824" y="4791873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2990168" y="4787710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직사각형 21"/>
          <p:cNvSpPr/>
          <p:nvPr/>
        </p:nvSpPr>
        <p:spPr>
          <a:xfrm>
            <a:off x="3156855" y="4675947"/>
            <a:ext cx="1775185" cy="2728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156856" y="5662257"/>
            <a:ext cx="1775184" cy="669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(STA2)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99792" y="5590816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724808" y="5094941"/>
            <a:ext cx="2005236" cy="205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직선 연결선 36"/>
          <p:cNvCxnSpPr/>
          <p:nvPr/>
        </p:nvCxnSpPr>
        <p:spPr bwMode="auto">
          <a:xfrm>
            <a:off x="2720965" y="6200736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04993" y="5957414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4" name="직선 연결선 43"/>
          <p:cNvCxnSpPr/>
          <p:nvPr/>
        </p:nvCxnSpPr>
        <p:spPr bwMode="auto">
          <a:xfrm>
            <a:off x="2720965" y="5838277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210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Duplex over </a:t>
            </a:r>
            <a:r>
              <a:rPr lang="en-US" altLang="ko-KR" dirty="0" smtClean="0"/>
              <a:t>Multi-Band (</a:t>
            </a:r>
            <a:r>
              <a:rPr lang="en-US" altLang="ko-KR" dirty="0"/>
              <a:t>4/4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An non-AP STA can also have multi-band capability and perform the </a:t>
            </a:r>
            <a:r>
              <a:rPr lang="en-US" altLang="ko-KR" sz="1800" dirty="0"/>
              <a:t>FD-MB operation </a:t>
            </a:r>
            <a:r>
              <a:rPr lang="en-US" altLang="ko-KR" sz="1800" dirty="0" smtClean="0"/>
              <a:t>or multi-band aggregation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It will increase not only the resource efficiency but also the peak throughput of a STA although it increases the complexity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UL aggregation for a STA may also be considered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2843808" y="4077072"/>
            <a:ext cx="0" cy="21602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1547664" y="4647115"/>
            <a:ext cx="64087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>
            <a:off x="1403648" y="5085184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직사각형 39"/>
          <p:cNvSpPr/>
          <p:nvPr/>
        </p:nvSpPr>
        <p:spPr>
          <a:xfrm>
            <a:off x="467544" y="4293096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A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03648" y="4369892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03648" y="4812348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67544" y="5251325"/>
            <a:ext cx="9361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Band B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03648" y="5337265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PCH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03648" y="5770577"/>
            <a:ext cx="64584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SCH(s)</a:t>
            </a:r>
            <a:endParaRPr kumimoji="1" lang="ko-KR" altLang="en-US" sz="12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8" name="직선 연결선 47"/>
          <p:cNvCxnSpPr/>
          <p:nvPr/>
        </p:nvCxnSpPr>
        <p:spPr bwMode="auto">
          <a:xfrm flipH="1">
            <a:off x="2267744" y="4508391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>
            <a:off x="2411760" y="4503841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 flipH="1">
            <a:off x="2411760" y="4503841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직선 연결선 50"/>
          <p:cNvCxnSpPr/>
          <p:nvPr/>
        </p:nvCxnSpPr>
        <p:spPr bwMode="auto">
          <a:xfrm flipH="1">
            <a:off x="2555776" y="4503841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 flipH="1">
            <a:off x="2677120" y="4499678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직사각형 52"/>
          <p:cNvSpPr/>
          <p:nvPr/>
        </p:nvSpPr>
        <p:spPr>
          <a:xfrm>
            <a:off x="2843807" y="4379037"/>
            <a:ext cx="1775185" cy="2678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직선 연결선 54"/>
          <p:cNvCxnSpPr/>
          <p:nvPr/>
        </p:nvCxnSpPr>
        <p:spPr bwMode="auto">
          <a:xfrm>
            <a:off x="2402716" y="5546106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386744" y="5302784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411760" y="4806909"/>
            <a:ext cx="2005236" cy="205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2407917" y="5912704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391945" y="5669382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83" name="직선 연결선 82"/>
          <p:cNvCxnSpPr/>
          <p:nvPr/>
        </p:nvCxnSpPr>
        <p:spPr bwMode="auto">
          <a:xfrm>
            <a:off x="1403648" y="5614264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직선 연결선 83"/>
          <p:cNvCxnSpPr/>
          <p:nvPr/>
        </p:nvCxnSpPr>
        <p:spPr bwMode="auto">
          <a:xfrm>
            <a:off x="1403648" y="6041496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직사각형 53"/>
          <p:cNvSpPr/>
          <p:nvPr/>
        </p:nvSpPr>
        <p:spPr>
          <a:xfrm>
            <a:off x="2843808" y="5374225"/>
            <a:ext cx="1775184" cy="669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직선 연결선 84"/>
          <p:cNvCxnSpPr/>
          <p:nvPr/>
        </p:nvCxnSpPr>
        <p:spPr bwMode="auto">
          <a:xfrm flipH="1">
            <a:off x="5148064" y="4505179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직선 연결선 85"/>
          <p:cNvCxnSpPr/>
          <p:nvPr/>
        </p:nvCxnSpPr>
        <p:spPr bwMode="auto">
          <a:xfrm>
            <a:off x="5292080" y="4500629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직선 연결선 86"/>
          <p:cNvCxnSpPr/>
          <p:nvPr/>
        </p:nvCxnSpPr>
        <p:spPr bwMode="auto">
          <a:xfrm flipH="1">
            <a:off x="5292080" y="4500629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직선 연결선 87"/>
          <p:cNvCxnSpPr/>
          <p:nvPr/>
        </p:nvCxnSpPr>
        <p:spPr bwMode="auto">
          <a:xfrm flipH="1">
            <a:off x="5436096" y="4500629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직선 연결선 88"/>
          <p:cNvCxnSpPr/>
          <p:nvPr/>
        </p:nvCxnSpPr>
        <p:spPr bwMode="auto">
          <a:xfrm flipH="1">
            <a:off x="5557440" y="4496466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직사각형 89"/>
          <p:cNvSpPr/>
          <p:nvPr/>
        </p:nvSpPr>
        <p:spPr>
          <a:xfrm>
            <a:off x="5724128" y="4375824"/>
            <a:ext cx="1368152" cy="713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 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1" name="직선 연결선 90"/>
          <p:cNvCxnSpPr/>
          <p:nvPr/>
        </p:nvCxnSpPr>
        <p:spPr bwMode="auto">
          <a:xfrm flipH="1">
            <a:off x="5938030" y="5486746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직선 연결선 91"/>
          <p:cNvCxnSpPr/>
          <p:nvPr/>
        </p:nvCxnSpPr>
        <p:spPr bwMode="auto">
          <a:xfrm>
            <a:off x="6082046" y="548219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직선 연결선 92"/>
          <p:cNvCxnSpPr/>
          <p:nvPr/>
        </p:nvCxnSpPr>
        <p:spPr bwMode="auto">
          <a:xfrm flipH="1">
            <a:off x="6082046" y="5482196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직선 연결선 93"/>
          <p:cNvCxnSpPr/>
          <p:nvPr/>
        </p:nvCxnSpPr>
        <p:spPr bwMode="auto">
          <a:xfrm flipH="1">
            <a:off x="6226062" y="5482196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직선 연결선 94"/>
          <p:cNvCxnSpPr/>
          <p:nvPr/>
        </p:nvCxnSpPr>
        <p:spPr bwMode="auto">
          <a:xfrm flipH="1">
            <a:off x="6347406" y="5478033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직사각형 95"/>
          <p:cNvSpPr/>
          <p:nvPr/>
        </p:nvSpPr>
        <p:spPr>
          <a:xfrm>
            <a:off x="6516216" y="5324996"/>
            <a:ext cx="1368152" cy="713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(STA1)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직선 연결선 96"/>
          <p:cNvCxnSpPr/>
          <p:nvPr/>
        </p:nvCxnSpPr>
        <p:spPr bwMode="auto">
          <a:xfrm>
            <a:off x="6075166" y="5832994"/>
            <a:ext cx="445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6059194" y="5607960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680584" y="5302784"/>
            <a:ext cx="1180330" cy="243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600" dirty="0" smtClean="0">
                <a:solidFill>
                  <a:schemeClr val="tx1"/>
                </a:solidFill>
              </a:rPr>
              <a:t>Interference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65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Scheduled Channel Access in 6GHz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At the last meeting, [1] suggested 6GHz specific channel access method (i.e., scheduled only) for more resource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this case, STA can send a frame to AP only by AP’s controlling (Trigger frame)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6GHz, HE STAs are only legacy STAs in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HE AP might also restrict the EDCA access of HE STAs in 6GHz but it hasn’t been decided yet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this case UL efficiency depends on the smart AP controlling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If an AP triggers a STA without the enough information of the STA, the allocated resource may be wasted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E.g., when the AP allocates UL resource to the STA, if the allocated RU is considered as busy, the STA can not use the resource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Therefore, AP need to know the information of the scheduled STAs as much as possible before the UL(as well as DL) scheduling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Scheduled Channel Access in </a:t>
            </a:r>
            <a:r>
              <a:rPr lang="en-US" altLang="ko-KR" dirty="0" smtClean="0"/>
              <a:t>6GHz (</a:t>
            </a:r>
            <a:r>
              <a:rPr lang="en-US" altLang="ko-KR" dirty="0"/>
              <a:t>2/3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Information in legacy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legacy STA can report Buffer status information (BSR) or available bandwidth information (BQR) to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AP uses them for deciding the resource size/location or PPDU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Bandwidth information (BQR): for the size and location of the resource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Newly defined in </a:t>
            </a:r>
            <a:r>
              <a:rPr lang="en-US" altLang="ko-KR" sz="1400" dirty="0" smtClean="0"/>
              <a:t>11ax , based on only the result of physical 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Information in EHT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STA </a:t>
            </a:r>
            <a:r>
              <a:rPr lang="en-US" altLang="ko-KR" sz="1600" dirty="0"/>
              <a:t>with multi-band capability </a:t>
            </a:r>
            <a:r>
              <a:rPr lang="en-US" altLang="ko-KR" sz="1600" dirty="0" smtClean="0"/>
              <a:t>can report to AP the information of 6GHz through 2.4/5GHz as fast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Channel status(e.g., Virtual CS)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Based on the received NAV, AP doesn’t schedule the STA in 6GHz during the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Channel quality (e.g., RSSI)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STA can report to AP its channel quality information of 6GHz via 2.4/5GHz additionally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AP can use the received information before sending DL frame in 6GHz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53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Scheduled Channel Access in </a:t>
            </a:r>
            <a:r>
              <a:rPr lang="en-US" altLang="ko-KR" dirty="0" smtClean="0"/>
              <a:t>6GHz (</a:t>
            </a:r>
            <a:r>
              <a:rPr lang="en-US" altLang="ko-KR" dirty="0"/>
              <a:t>3/3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Example (NAV)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AP does not allocate the UL resource to the STA1 in 6GHz until the NAV 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Instead of it, the AP can assign the UL resource to the STA1 in 2.4/5GHz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information could also be used for improving more average throughput in the scheduled channel access environment together with EDCA operation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</a:t>
            </a:r>
            <a:r>
              <a:rPr lang="en-US" smtClean="0"/>
              <a:t>, 2018</a:t>
            </a:r>
            <a:endParaRPr lang="en-GB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965707" y="5177683"/>
            <a:ext cx="591866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029603" y="4952781"/>
            <a:ext cx="93985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6GHz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979712" y="4753205"/>
            <a:ext cx="59046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029603" y="4522484"/>
            <a:ext cx="939856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2.4/5 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99288" y="4460338"/>
            <a:ext cx="630315" cy="984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직선 연결선 14"/>
          <p:cNvCxnSpPr>
            <a:stCxn id="16" idx="3"/>
          </p:cNvCxnSpPr>
          <p:nvPr/>
        </p:nvCxnSpPr>
        <p:spPr bwMode="auto">
          <a:xfrm>
            <a:off x="1969458" y="3972595"/>
            <a:ext cx="5914910" cy="197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029603" y="3757151"/>
            <a:ext cx="939855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6GHz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 flipV="1">
            <a:off x="1979712" y="3557085"/>
            <a:ext cx="5904656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029603" y="3326365"/>
            <a:ext cx="939856" cy="4308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2.4/5 GHz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band</a:t>
            </a:r>
            <a:endParaRPr kumimoji="1" lang="ko-KR" altLang="en-US" sz="11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99288" y="3264708"/>
            <a:ext cx="630315" cy="984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271496" y="5177683"/>
            <a:ext cx="3168352" cy="267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2771800" y="3557089"/>
            <a:ext cx="3752" cy="823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3135592" y="3974095"/>
            <a:ext cx="230425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933296" y="3700447"/>
            <a:ext cx="2467150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b="1" dirty="0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Not schedule the STA1 in 6GHz</a:t>
            </a:r>
            <a:endParaRPr kumimoji="1" lang="ko-KR" altLang="en-US" sz="1200" b="1" dirty="0" err="1" smtClean="0">
              <a:solidFill>
                <a:srgbClr val="FF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779912" y="3204098"/>
            <a:ext cx="787624" cy="35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 flipH="1">
            <a:off x="3203848" y="3415321"/>
            <a:ext cx="144016" cy="1385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3347864" y="3410771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3347864" y="3410771"/>
            <a:ext cx="144016" cy="1430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3491880" y="3410771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3613224" y="3406608"/>
            <a:ext cx="139552" cy="152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4221136" y="3553821"/>
            <a:ext cx="0" cy="1201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직사각형 51"/>
          <p:cNvSpPr/>
          <p:nvPr/>
        </p:nvSpPr>
        <p:spPr>
          <a:xfrm>
            <a:off x="4651246" y="4395106"/>
            <a:ext cx="787624" cy="35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8" name="직선 화살표 연결선 57"/>
          <p:cNvCxnSpPr/>
          <p:nvPr/>
        </p:nvCxnSpPr>
        <p:spPr bwMode="auto">
          <a:xfrm flipV="1">
            <a:off x="5081480" y="3541521"/>
            <a:ext cx="0" cy="8330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직사각형 59"/>
          <p:cNvSpPr/>
          <p:nvPr/>
        </p:nvSpPr>
        <p:spPr>
          <a:xfrm>
            <a:off x="2297149" y="4391711"/>
            <a:ext cx="787624" cy="35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6GHz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NAV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79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90177</TotalTime>
  <Words>1401</Words>
  <Application>Microsoft Office PowerPoint</Application>
  <PresentationFormat>화면 슬라이드 쇼(4:3)</PresentationFormat>
  <Paragraphs>250</Paragraphs>
  <Slides>12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Arial Unicode MS</vt:lpstr>
      <vt:lpstr>MS Gothic</vt:lpstr>
      <vt:lpstr>돋움</vt:lpstr>
      <vt:lpstr>맑은 고딕</vt:lpstr>
      <vt:lpstr>맑은 고딕</vt:lpstr>
      <vt:lpstr>바탕</vt:lpstr>
      <vt:lpstr>Arial</vt:lpstr>
      <vt:lpstr>Times New Roman</vt:lpstr>
      <vt:lpstr>Office 테마</vt:lpstr>
      <vt:lpstr>EHT features for Multi-Band Operation</vt:lpstr>
      <vt:lpstr>Introduction</vt:lpstr>
      <vt:lpstr>Full Duplex over Multi-Band (1/4)</vt:lpstr>
      <vt:lpstr>Full Duplex over Multi-Band (2/4)</vt:lpstr>
      <vt:lpstr>Full Duplex over Multi-Band (3/4)</vt:lpstr>
      <vt:lpstr>Full Duplex over Multi-Band (4/4)</vt:lpstr>
      <vt:lpstr>Scheduled Channel Access in 6GHz (1/3)</vt:lpstr>
      <vt:lpstr>Scheduled Channel Access in 6GHz (2/3)</vt:lpstr>
      <vt:lpstr>Scheduled Channel Access in 6GHz (3/3)</vt:lpstr>
      <vt:lpstr>Discussion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임동국/선임연구원/차세대표준(연)IoT팀(dongguk.lim@lge.com)</dc:creator>
  <cp:lastModifiedBy>Jeongki Kim</cp:lastModifiedBy>
  <cp:revision>1383</cp:revision>
  <cp:lastPrinted>1601-01-01T00:00:00Z</cp:lastPrinted>
  <dcterms:created xsi:type="dcterms:W3CDTF">2016-12-14T01:56:24Z</dcterms:created>
  <dcterms:modified xsi:type="dcterms:W3CDTF">2018-09-13T18:55:40Z</dcterms:modified>
</cp:coreProperties>
</file>