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1" r:id="rId3"/>
    <p:sldId id="307" r:id="rId4"/>
    <p:sldId id="312" r:id="rId5"/>
    <p:sldId id="313" r:id="rId6"/>
    <p:sldId id="314" r:id="rId7"/>
    <p:sldId id="287" r:id="rId8"/>
    <p:sldId id="288" r:id="rId9"/>
    <p:sldId id="315" r:id="rId10"/>
    <p:sldId id="306" r:id="rId11"/>
    <p:sldId id="292" r:id="rId12"/>
    <p:sldId id="316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690" y="62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802.11-18/1523r2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September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transmission in Duty Cycle mode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2018-09-5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08892"/>
              </p:ext>
            </p:extLst>
          </p:nvPr>
        </p:nvGraphicFramePr>
        <p:xfrm>
          <a:off x="520700" y="2828925"/>
          <a:ext cx="80391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" name="Document" r:id="rId4" imgW="8687783" imgH="3008798" progId="Word.Document.8">
                  <p:embed/>
                </p:oleObj>
              </mc:Choice>
              <mc:Fallback>
                <p:oleObj name="Document" r:id="rId4" imgW="8687783" imgH="300879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039100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4759924"/>
          </a:xfrm>
        </p:spPr>
        <p:txBody>
          <a:bodyPr/>
          <a:lstStyle/>
          <a:p>
            <a:r>
              <a:rPr lang="en-US" dirty="0" smtClean="0"/>
              <a:t>Do you agree that the </a:t>
            </a:r>
            <a:r>
              <a:rPr lang="en-SG" dirty="0"/>
              <a:t>AP </a:t>
            </a:r>
            <a:r>
              <a:rPr lang="en-SG" dirty="0" smtClean="0"/>
              <a:t>indicates the </a:t>
            </a:r>
            <a:r>
              <a:rPr lang="en-SG" dirty="0"/>
              <a:t>Absence Duration </a:t>
            </a:r>
            <a:r>
              <a:rPr lang="en-SG" dirty="0" smtClean="0"/>
              <a:t>to an “Always On” WUR STA not allocated to the WUR primary channel in </a:t>
            </a:r>
            <a:r>
              <a:rPr lang="en-SG" dirty="0"/>
              <a:t>the WUR Mode element (during WUR Mode setup negotiation)</a:t>
            </a:r>
            <a:endParaRPr lang="en-SG" dirty="0" smtClean="0"/>
          </a:p>
          <a:p>
            <a:endParaRPr lang="en-US" dirty="0"/>
          </a:p>
          <a:p>
            <a:r>
              <a:rPr lang="en-US" dirty="0" smtClean="0"/>
              <a:t>7Y/3N/</a:t>
            </a:r>
            <a:r>
              <a:rPr lang="en-US" dirty="0" err="1" smtClean="0"/>
              <a:t>xA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802.11ba-D0.4</a:t>
            </a: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[2] IEEE 802.11-18/1121r3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Annex-I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>
            <a:stCxn id="11" idx="0"/>
          </p:cNvCxnSpPr>
          <p:nvPr/>
        </p:nvCxnSpPr>
        <p:spPr>
          <a:xfrm flipV="1">
            <a:off x="4495800" y="4419600"/>
            <a:ext cx="304800" cy="6858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429000" y="5105400"/>
            <a:ext cx="2133600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WUR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STAs </a:t>
            </a:r>
            <a:r>
              <a:rPr lang="en-US" kern="0" dirty="0" smtClean="0">
                <a:solidFill>
                  <a:sysClr val="windowText" lastClr="000000"/>
                </a:solidFill>
              </a:rPr>
              <a:t>returns to its WUR channel immediately after receiving WUR Beacon frame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29400" y="5107172"/>
            <a:ext cx="2133600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WUR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STAs </a:t>
            </a:r>
            <a:r>
              <a:rPr lang="en-US" kern="0" dirty="0" smtClean="0">
                <a:solidFill>
                  <a:sysClr val="windowText" lastClr="000000"/>
                </a:solidFill>
              </a:rPr>
              <a:t>returns to its WUR channel at the end of </a:t>
            </a:r>
            <a:r>
              <a:rPr lang="en-US" kern="0" dirty="0" smtClean="0">
                <a:solidFill>
                  <a:sysClr val="windowText" lastClr="000000"/>
                </a:solidFill>
              </a:rPr>
              <a:t>an implementation specific timer </a:t>
            </a:r>
            <a:r>
              <a:rPr lang="en-US" kern="0" dirty="0" smtClean="0">
                <a:solidFill>
                  <a:sysClr val="windowText" lastClr="000000"/>
                </a:solidFill>
              </a:rPr>
              <a:t>if WUR Beacon frame is not received by then.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676707" y="4421372"/>
            <a:ext cx="476693" cy="6858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210715"/>
              </p:ext>
            </p:extLst>
          </p:nvPr>
        </p:nvGraphicFramePr>
        <p:xfrm>
          <a:off x="279400" y="2054225"/>
          <a:ext cx="8712200" cy="274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Visio" r:id="rId3" imgW="8712882" imgH="2750083" progId="Visio.Drawing.11">
                  <p:embed/>
                </p:oleObj>
              </mc:Choice>
              <mc:Fallback>
                <p:oleObj name="Visio" r:id="rId3" imgW="8712882" imgH="27500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400" y="2054225"/>
                        <a:ext cx="8712200" cy="274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08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4267200"/>
            <a:ext cx="85820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 smtClean="0"/>
              <a:t>FDMA operation is also defined </a:t>
            </a:r>
            <a:r>
              <a:rPr lang="en-US" sz="2800" dirty="0"/>
              <a:t>in 802.11ba </a:t>
            </a:r>
            <a:r>
              <a:rPr lang="en-US" sz="2800" dirty="0" smtClean="0"/>
              <a:t>[</a:t>
            </a:r>
            <a:r>
              <a:rPr lang="en-US" sz="2800" dirty="0"/>
              <a:t>1]</a:t>
            </a:r>
            <a:endParaRPr lang="en-US" sz="2800" dirty="0" smtClean="0"/>
          </a:p>
          <a:p>
            <a:pPr lvl="1"/>
            <a:r>
              <a:rPr lang="en-US" dirty="0" smtClean="0"/>
              <a:t>WUR STAs may be allocated to different WUR channels in a FDMA operation.</a:t>
            </a:r>
            <a:endParaRPr lang="en-US" sz="2800" dirty="0"/>
          </a:p>
          <a:p>
            <a:r>
              <a:rPr lang="en-US" sz="2800" dirty="0" smtClean="0"/>
              <a:t>In this presentation we want to:</a:t>
            </a:r>
          </a:p>
          <a:p>
            <a:pPr lvl="1"/>
            <a:r>
              <a:rPr lang="en-US" sz="2400" dirty="0" smtClean="0"/>
              <a:t> Discuss FDMA operation for an “Always On” WUR STAs.</a:t>
            </a:r>
          </a:p>
          <a:p>
            <a:endParaRPr lang="en-US" altLang="ko-KR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92661" y="1219200"/>
            <a:ext cx="85820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/>
              <a:t>WUR </a:t>
            </a:r>
            <a:r>
              <a:rPr lang="en-US" sz="2800" dirty="0" smtClean="0"/>
              <a:t>Duty Cycle operation is defined in 802.11ba [1]</a:t>
            </a:r>
          </a:p>
          <a:p>
            <a:pPr lvl="1"/>
            <a:r>
              <a:rPr lang="en-SG" dirty="0" smtClean="0"/>
              <a:t>If </a:t>
            </a:r>
            <a:r>
              <a:rPr lang="en-SG" dirty="0"/>
              <a:t>the value of </a:t>
            </a:r>
            <a:r>
              <a:rPr lang="en-SG" dirty="0" smtClean="0"/>
              <a:t> On Duration </a:t>
            </a:r>
            <a:r>
              <a:rPr lang="en-SG" dirty="0"/>
              <a:t>is </a:t>
            </a:r>
            <a:r>
              <a:rPr lang="en-SG" dirty="0" smtClean="0"/>
              <a:t>equal to or longer than Duty </a:t>
            </a:r>
            <a:r>
              <a:rPr lang="en-SG" dirty="0"/>
              <a:t>Cycle </a:t>
            </a:r>
            <a:r>
              <a:rPr lang="en-SG" dirty="0" smtClean="0"/>
              <a:t>Period, a </a:t>
            </a:r>
            <a:r>
              <a:rPr lang="en-SG" dirty="0"/>
              <a:t>WUR STA intends to have its </a:t>
            </a:r>
            <a:r>
              <a:rPr lang="en-SG" dirty="0" err="1"/>
              <a:t>WURx</a:t>
            </a:r>
            <a:r>
              <a:rPr lang="en-SG" dirty="0"/>
              <a:t> always in </a:t>
            </a:r>
            <a:r>
              <a:rPr lang="en-SG" dirty="0" err="1"/>
              <a:t>WURx</a:t>
            </a:r>
            <a:r>
              <a:rPr lang="en-SG" dirty="0"/>
              <a:t> awake state (simply called “Always On” WUR STAs henceforth</a:t>
            </a:r>
            <a:r>
              <a:rPr lang="en-SG" dirty="0" smtClean="0"/>
              <a:t>).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2790825"/>
            <a:ext cx="5200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Background - WUR FDMA Operation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1295400"/>
            <a:ext cx="85820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In WUR FDMA Operation, the WUR Beacon frames are only transmitted on the WUR </a:t>
            </a:r>
            <a:r>
              <a:rPr lang="en-US" dirty="0"/>
              <a:t>p</a:t>
            </a:r>
            <a:r>
              <a:rPr lang="en-US" dirty="0" smtClean="0"/>
              <a:t>rimary channel.</a:t>
            </a:r>
          </a:p>
          <a:p>
            <a:pPr lvl="1"/>
            <a:r>
              <a:rPr lang="en-US" dirty="0" smtClean="0"/>
              <a:t>WUR STAs allocated on a WUR channel other than the WUR primary channel are expected to switch WUR channels at TWBTTs to receive WUR Beacon frames.</a:t>
            </a:r>
          </a:p>
          <a:p>
            <a:pPr lvl="1"/>
            <a:r>
              <a:rPr lang="en-US" dirty="0" smtClean="0"/>
              <a:t>However, as clarified in [2], On Duration of such WUR STAs are not allowed to overlap TWBTTs. As such, “Always On” WUR STAs may only be allocated to the WUR primary channel [1].</a:t>
            </a:r>
          </a:p>
          <a:p>
            <a:endParaRPr lang="en-US" altLang="ko-KR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" y="3944056"/>
            <a:ext cx="8913332" cy="2456744"/>
            <a:chOff x="76200" y="3712796"/>
            <a:chExt cx="8913332" cy="2456744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4000828"/>
              <a:ext cx="7200800" cy="2168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" name="Straight Arrow Connector 12"/>
            <p:cNvCxnSpPr>
              <a:stCxn id="14" idx="1"/>
            </p:cNvCxnSpPr>
            <p:nvPr/>
          </p:nvCxnSpPr>
          <p:spPr>
            <a:xfrm flipH="1">
              <a:off x="6781800" y="4035962"/>
              <a:ext cx="335524" cy="612238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7117324" y="3712796"/>
              <a:ext cx="1872208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“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Always On” WUR STAs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may only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be assigned to the WUR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primary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channel.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94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447800"/>
            <a:ext cx="8915399" cy="462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In current WUR FDMA Operation, only WUR STAs that have set the on duration smaller than duty cycle period may be allocated to a WUR channel other than the WUR primary channel.</a:t>
            </a:r>
          </a:p>
          <a:p>
            <a:r>
              <a:rPr lang="en-US" sz="2200" b="0" dirty="0" smtClean="0"/>
              <a:t>However, WUR Duty cycle operation with </a:t>
            </a:r>
            <a:r>
              <a:rPr lang="en-US" sz="2200" b="0" dirty="0"/>
              <a:t>on duration smaller than duty cycle </a:t>
            </a:r>
            <a:r>
              <a:rPr lang="en-US" sz="2200" b="0" dirty="0" smtClean="0"/>
              <a:t>period is an </a:t>
            </a:r>
            <a:r>
              <a:rPr lang="en-US" sz="2200" dirty="0" smtClean="0"/>
              <a:t>optional feature</a:t>
            </a:r>
            <a:r>
              <a:rPr lang="en-US" sz="2200" b="0" dirty="0" smtClean="0"/>
              <a:t> for WUR STAs.</a:t>
            </a:r>
          </a:p>
          <a:p>
            <a:r>
              <a:rPr lang="en-US" sz="2200" b="0" dirty="0" smtClean="0">
                <a:solidFill>
                  <a:srgbClr val="000000"/>
                </a:solidFill>
              </a:rPr>
              <a:t>Whether due to lack of capability or for simplicity, it can be expected that many WUR </a:t>
            </a:r>
            <a:r>
              <a:rPr lang="en-US" sz="2200" b="0" dirty="0">
                <a:solidFill>
                  <a:srgbClr val="000000"/>
                </a:solidFill>
              </a:rPr>
              <a:t>STAs may operate </a:t>
            </a:r>
            <a:r>
              <a:rPr lang="en-US" sz="2200" b="0" dirty="0"/>
              <a:t>as “Always On” WUR STAs</a:t>
            </a:r>
            <a:r>
              <a:rPr lang="en-US" sz="2200" b="0" dirty="0" smtClean="0"/>
              <a:t>.</a:t>
            </a:r>
          </a:p>
          <a:p>
            <a:endParaRPr lang="en-US" sz="2200" b="0" dirty="0" smtClean="0"/>
          </a:p>
          <a:p>
            <a:r>
              <a:rPr lang="en-US" sz="2200" b="0" dirty="0" smtClean="0">
                <a:solidFill>
                  <a:srgbClr val="000000"/>
                </a:solidFill>
              </a:rPr>
              <a:t>In a BSS with many “Always On” WUR STAs</a:t>
            </a:r>
            <a:r>
              <a:rPr lang="en-US" sz="2200" b="0" dirty="0" smtClean="0"/>
              <a:t>, the WUR primary channel will be crowded and AP is not able to make full use of FDMA to distribute such WUR STAs to less crowded WUR non-primary channels.</a:t>
            </a:r>
          </a:p>
          <a:p>
            <a:r>
              <a:rPr lang="en-US" sz="2200" dirty="0" smtClean="0"/>
              <a:t> In the worst case scenario, if all WUR STAs in a BSS are “Always On” WUR STAs, FDMA WUR PPDUs cannot be used at all.</a:t>
            </a: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22214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(1/2)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may allocate an “Always On” WUR </a:t>
            </a:r>
            <a:r>
              <a:rPr lang="en-SG" sz="2200" b="0" dirty="0" smtClean="0"/>
              <a:t>STA  (capable of WUR channel switching) </a:t>
            </a:r>
            <a:r>
              <a:rPr lang="en-SG" sz="2200" b="0" dirty="0"/>
              <a:t>to a WUR channel other than the WUR primary channel by </a:t>
            </a:r>
            <a:r>
              <a:rPr lang="en-SG" sz="2200" b="0" dirty="0" smtClean="0"/>
              <a:t>defining </a:t>
            </a:r>
            <a:r>
              <a:rPr lang="en-US" sz="2200" b="0" dirty="0" smtClean="0"/>
              <a:t>Absence </a:t>
            </a:r>
            <a:r>
              <a:rPr lang="en-US" sz="2200" b="0" dirty="0"/>
              <a:t>Durations that start at </a:t>
            </a:r>
            <a:r>
              <a:rPr lang="en-US" sz="2200" b="0" dirty="0" smtClean="0"/>
              <a:t>TWBTTs.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4495800"/>
            <a:ext cx="89153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shall not transmit WUR frames to the WUR STA on its </a:t>
            </a:r>
            <a:r>
              <a:rPr lang="en-SG" sz="2200" b="0" dirty="0" smtClean="0"/>
              <a:t>allocated WUR </a:t>
            </a:r>
            <a:r>
              <a:rPr lang="en-SG" sz="2200" b="0" dirty="0"/>
              <a:t>non-primary channel during </a:t>
            </a:r>
            <a:r>
              <a:rPr lang="en-SG" sz="2200" b="0" dirty="0" smtClean="0"/>
              <a:t>Absence Durations.</a:t>
            </a:r>
          </a:p>
          <a:p>
            <a:r>
              <a:rPr lang="en-US" sz="2200" b="0" dirty="0" smtClean="0"/>
              <a:t>During an Absence Duration, the </a:t>
            </a:r>
            <a:r>
              <a:rPr lang="en-SG" sz="2200" b="0" dirty="0" smtClean="0"/>
              <a:t>WUR </a:t>
            </a:r>
            <a:r>
              <a:rPr lang="en-SG" sz="2200" b="0" dirty="0"/>
              <a:t>STA </a:t>
            </a:r>
            <a:r>
              <a:rPr lang="en-SG" sz="2200" b="0" dirty="0" smtClean="0"/>
              <a:t>may not </a:t>
            </a:r>
            <a:r>
              <a:rPr lang="en-SG" sz="2200" b="0" dirty="0"/>
              <a:t>listen to the WUR Channel </a:t>
            </a:r>
            <a:r>
              <a:rPr lang="en-SG" sz="2200" b="0" dirty="0" smtClean="0"/>
              <a:t>allocated to </a:t>
            </a:r>
            <a:r>
              <a:rPr lang="en-SG" sz="2200" b="0" dirty="0"/>
              <a:t>it </a:t>
            </a:r>
            <a:r>
              <a:rPr lang="en-SG" sz="2200" b="0" dirty="0" smtClean="0"/>
              <a:t>(for example to switch </a:t>
            </a:r>
            <a:r>
              <a:rPr lang="en-SG" sz="2200" b="0" dirty="0"/>
              <a:t>WUR channels </a:t>
            </a:r>
            <a:r>
              <a:rPr lang="en-SG" sz="2200" b="0" dirty="0" smtClean="0"/>
              <a:t>to </a:t>
            </a:r>
            <a:r>
              <a:rPr lang="en-SG" sz="2200" b="0" dirty="0"/>
              <a:t>receive WUR Beacon frames).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19350"/>
            <a:ext cx="682942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2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(2/2)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If an “Always </a:t>
            </a:r>
            <a:r>
              <a:rPr lang="en-US" sz="2200" b="0" dirty="0"/>
              <a:t>On”</a:t>
            </a:r>
            <a:r>
              <a:rPr lang="en-SG" sz="2200" b="0" dirty="0"/>
              <a:t> WUR </a:t>
            </a:r>
            <a:r>
              <a:rPr lang="en-SG" sz="2200" b="0" dirty="0" smtClean="0"/>
              <a:t>STA is </a:t>
            </a:r>
            <a:r>
              <a:rPr lang="en-US" sz="2200" b="0" dirty="0" smtClean="0"/>
              <a:t>allocated </a:t>
            </a:r>
            <a:r>
              <a:rPr lang="en-US" sz="2200" b="0" dirty="0"/>
              <a:t>to a WUR channel other than the WUR primary </a:t>
            </a:r>
            <a:r>
              <a:rPr lang="en-US" sz="2200" b="0" dirty="0" smtClean="0"/>
              <a:t>channel, the AP indicates the </a:t>
            </a:r>
            <a:r>
              <a:rPr lang="en-US" sz="2200" b="0" dirty="0"/>
              <a:t>Absence </a:t>
            </a:r>
            <a:r>
              <a:rPr lang="en-US" sz="2200" b="0" dirty="0" smtClean="0"/>
              <a:t>Duration in the WUR Mode element (during WUR Mode setup negotiation).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5334000"/>
            <a:ext cx="89153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 smtClean="0"/>
              <a:t>The Absence Duration subfield is optionally </a:t>
            </a:r>
            <a:r>
              <a:rPr lang="en-SG" sz="2200" b="0" dirty="0"/>
              <a:t>present if the WUR Channel Offset field is set to a value other than </a:t>
            </a:r>
            <a:r>
              <a:rPr lang="en-SG" sz="2200" b="0" dirty="0" smtClean="0"/>
              <a:t>0, and not present otherwise.</a:t>
            </a:r>
          </a:p>
          <a:p>
            <a:pPr lvl="1"/>
            <a:r>
              <a:rPr lang="en-SG" sz="1800" dirty="0"/>
              <a:t>The size of the field </a:t>
            </a:r>
            <a:r>
              <a:rPr lang="en-SG" sz="1800" dirty="0" smtClean="0"/>
              <a:t>may be </a:t>
            </a:r>
            <a:r>
              <a:rPr lang="en-SG" sz="1800" dirty="0"/>
              <a:t>1 </a:t>
            </a:r>
            <a:r>
              <a:rPr lang="en-SG" sz="1800" dirty="0" smtClean="0"/>
              <a:t>octet </a:t>
            </a:r>
            <a:r>
              <a:rPr lang="en-SG" sz="1800" dirty="0"/>
              <a:t>in units of </a:t>
            </a:r>
            <a:r>
              <a:rPr lang="en-SG" sz="1800" dirty="0" smtClean="0"/>
              <a:t>32µs (Max value ~ 8ms). </a:t>
            </a:r>
            <a:endParaRPr lang="en-SG" sz="1800" b="0" dirty="0"/>
          </a:p>
          <a:p>
            <a:endParaRPr lang="en-SG" sz="2200" b="0" dirty="0"/>
          </a:p>
        </p:txBody>
      </p:sp>
      <p:grpSp>
        <p:nvGrpSpPr>
          <p:cNvPr id="22" name="Group 21"/>
          <p:cNvGrpSpPr/>
          <p:nvPr/>
        </p:nvGrpSpPr>
        <p:grpSpPr>
          <a:xfrm>
            <a:off x="533399" y="2613837"/>
            <a:ext cx="8401050" cy="2186763"/>
            <a:chOff x="533399" y="2385236"/>
            <a:chExt cx="8401050" cy="2186763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399" y="2385236"/>
              <a:ext cx="7841423" cy="2186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Straight Arrow Connector 11"/>
            <p:cNvCxnSpPr>
              <a:stCxn id="13" idx="3"/>
            </p:cNvCxnSpPr>
            <p:nvPr/>
          </p:nvCxnSpPr>
          <p:spPr>
            <a:xfrm>
              <a:off x="2558008" y="4333710"/>
              <a:ext cx="14805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85800" y="4195210"/>
              <a:ext cx="1872208" cy="2769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8" name="Straight Arrow Connector 17"/>
            <p:cNvCxnSpPr>
              <a:stCxn id="19" idx="2"/>
            </p:cNvCxnSpPr>
            <p:nvPr/>
          </p:nvCxnSpPr>
          <p:spPr>
            <a:xfrm flipH="1">
              <a:off x="7924800" y="3284148"/>
              <a:ext cx="190500" cy="477453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296150" y="2453151"/>
              <a:ext cx="1638299" cy="83099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Only present if the WUR Channel Offset field is 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97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r>
              <a:rPr lang="en-US" b="0" dirty="0" smtClean="0"/>
              <a:t>In this presentation we </a:t>
            </a:r>
            <a:r>
              <a:rPr lang="en-SG" b="0" dirty="0"/>
              <a:t>discussed </a:t>
            </a:r>
            <a:r>
              <a:rPr lang="en-SG" b="0" dirty="0" smtClean="0"/>
              <a:t>the issue of the current WUR FDMA operation not supporting </a:t>
            </a:r>
            <a:r>
              <a:rPr lang="en-SG" b="0" dirty="0"/>
              <a:t>an “Always On” WUR STAs.</a:t>
            </a:r>
          </a:p>
          <a:p>
            <a:endParaRPr lang="en-SG" b="0" dirty="0" smtClean="0"/>
          </a:p>
          <a:p>
            <a:r>
              <a:rPr lang="en-US" b="0" dirty="0" smtClean="0"/>
              <a:t>We </a:t>
            </a:r>
            <a:r>
              <a:rPr lang="en-US" b="0" smtClean="0"/>
              <a:t>proposed that:</a:t>
            </a:r>
            <a:endParaRPr lang="en-US" b="0" dirty="0" smtClean="0"/>
          </a:p>
          <a:p>
            <a:endParaRPr lang="en-US" b="0" dirty="0" smtClean="0"/>
          </a:p>
          <a:p>
            <a:pPr marL="712788" lvl="1" indent="-312738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SG" sz="2200" dirty="0"/>
              <a:t>AP may allocate an “Always On” WUR STA to a WUR channel other than the WUR primary channel by defining </a:t>
            </a:r>
            <a:r>
              <a:rPr lang="en-US" sz="2200" dirty="0"/>
              <a:t>Absence Durations that start at </a:t>
            </a:r>
            <a:r>
              <a:rPr lang="en-US" sz="2200" dirty="0" smtClean="0"/>
              <a:t>TWBTTs.</a:t>
            </a:r>
            <a:endParaRPr lang="en-SG" sz="2200" dirty="0" smtClean="0"/>
          </a:p>
          <a:p>
            <a:pPr marL="712788" lvl="1" indent="-312738">
              <a:buFont typeface="+mj-lt"/>
              <a:buAutoNum type="arabicPeriod"/>
            </a:pPr>
            <a:endParaRPr lang="en-SG" sz="2200" dirty="0"/>
          </a:p>
          <a:p>
            <a:pPr marL="712788" lvl="1" indent="-312738">
              <a:buFont typeface="+mj-lt"/>
              <a:buAutoNum type="arabicPeriod"/>
            </a:pPr>
            <a:r>
              <a:rPr lang="en-US" altLang="ko-KR" sz="2200" dirty="0" smtClean="0"/>
              <a:t>AP indicates the Absence Duration in the WUR Mode element.</a:t>
            </a:r>
            <a:endParaRPr lang="en-SG" sz="22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b="0" dirty="0"/>
          </a:p>
          <a:p>
            <a:pPr marL="0" indent="0">
              <a:buNone/>
            </a:pPr>
            <a:endParaRPr lang="en-SG" sz="2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an AP capable of transmitting WUR FDMA PPDU may allocate an “Always On” WUR STA capable of switching WUR channels to a WUR channel other than the WUR primary channel?</a:t>
            </a:r>
          </a:p>
          <a:p>
            <a:endParaRPr lang="en-US" dirty="0" smtClean="0"/>
          </a:p>
          <a:p>
            <a:r>
              <a:rPr lang="en-US" dirty="0" smtClean="0"/>
              <a:t>9Y/2N/4A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Absence Durations that start at TWBTTs may be defined as shown in slide 5?</a:t>
            </a:r>
          </a:p>
          <a:p>
            <a:pPr lvl="1"/>
            <a:r>
              <a:rPr lang="en-SG" dirty="0" smtClean="0"/>
              <a:t>The AP </a:t>
            </a:r>
            <a:r>
              <a:rPr lang="en-SG" dirty="0"/>
              <a:t>shall not transmit WUR frames to the WUR STA on its allocated WUR non-primary channel during Absence Durations.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7Y/1N/</a:t>
            </a:r>
            <a:r>
              <a:rPr lang="en-US" dirty="0" err="1" smtClean="0"/>
              <a:t>xA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0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6743</TotalTime>
  <Words>934</Words>
  <Application>Microsoft Office PowerPoint</Application>
  <PresentationFormat>On-screen Show (4:3)</PresentationFormat>
  <Paragraphs>101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Document</vt:lpstr>
      <vt:lpstr>Microsoft Visio Drawing</vt:lpstr>
      <vt:lpstr>WUR FDMA transmission in Duty Cycle mode</vt:lpstr>
      <vt:lpstr>Introduction</vt:lpstr>
      <vt:lpstr>Background - WUR FDMA Operation</vt:lpstr>
      <vt:lpstr>Problem Statement</vt:lpstr>
      <vt:lpstr>Proposed change (1/2)</vt:lpstr>
      <vt:lpstr>Proposed change (2/2)</vt:lpstr>
      <vt:lpstr>Summary</vt:lpstr>
      <vt:lpstr>Straw Poll 1</vt:lpstr>
      <vt:lpstr>Straw Poll 2</vt:lpstr>
      <vt:lpstr>Straw Poll 3</vt:lpstr>
      <vt:lpstr>References</vt:lpstr>
      <vt:lpstr>Annex-I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1223</cp:revision>
  <cp:lastPrinted>2017-01-13T18:02:20Z</cp:lastPrinted>
  <dcterms:created xsi:type="dcterms:W3CDTF">2017-01-10T21:37:21Z</dcterms:created>
  <dcterms:modified xsi:type="dcterms:W3CDTF">2018-09-13T02:03:51Z</dcterms:modified>
</cp:coreProperties>
</file>