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01" r:id="rId3"/>
    <p:sldId id="307" r:id="rId4"/>
    <p:sldId id="312" r:id="rId5"/>
    <p:sldId id="313" r:id="rId6"/>
    <p:sldId id="314" r:id="rId7"/>
    <p:sldId id="287" r:id="rId8"/>
    <p:sldId id="288" r:id="rId9"/>
    <p:sldId id="306" r:id="rId10"/>
    <p:sldId id="292" r:id="rId11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4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65A"/>
    <a:srgbClr val="FF9933"/>
    <a:srgbClr val="99CCFF"/>
    <a:srgbClr val="006600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7" autoAdjust="0"/>
    <p:restoredTop sz="98993" autoAdjust="0"/>
  </p:normalViewPr>
  <p:slideViewPr>
    <p:cSldViewPr>
      <p:cViewPr>
        <p:scale>
          <a:sx n="90" d="100"/>
          <a:sy n="90" d="100"/>
        </p:scale>
        <p:origin x="-2160" y="-5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46" y="-84"/>
      </p:cViewPr>
      <p:guideLst>
        <p:guide orient="horz" pos="2164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5867" y="175082"/>
            <a:ext cx="193617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802.11-17/xxx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2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83481" y="8997951"/>
            <a:ext cx="1686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354" y="8997951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9066" y="95707"/>
            <a:ext cx="21859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802.11-11/1588r0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2015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79094" y="9001126"/>
            <a:ext cx="25559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3577" y="296863"/>
            <a:ext cx="55946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55194" y="6475413"/>
            <a:ext cx="238873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802.11-18/1523r0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September 2018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7309" y="6475413"/>
            <a:ext cx="1686616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WUR FDMA transmission in Duty Cycle mode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55983" y="17526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2018-09-5</a:t>
            </a:r>
            <a:endParaRPr lang="en-US" altLang="en-US" sz="2000" b="0" dirty="0"/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640592" y="23622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908892"/>
              </p:ext>
            </p:extLst>
          </p:nvPr>
        </p:nvGraphicFramePr>
        <p:xfrm>
          <a:off x="520700" y="2828925"/>
          <a:ext cx="8039100" cy="277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" name="Document" r:id="rId4" imgW="8687783" imgH="3008798" progId="Word.Document.8">
                  <p:embed/>
                </p:oleObj>
              </mc:Choice>
              <mc:Fallback>
                <p:oleObj name="Document" r:id="rId4" imgW="8687783" imgH="300879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28925"/>
                        <a:ext cx="8039100" cy="277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640876"/>
            <a:ext cx="8686799" cy="3693124"/>
          </a:xfrm>
        </p:spPr>
        <p:txBody>
          <a:bodyPr/>
          <a:lstStyle/>
          <a:p>
            <a:pPr marL="0" lvl="0" indent="0">
              <a:buNone/>
            </a:pPr>
            <a:r>
              <a:rPr kumimoji="1" lang="en-GB" sz="1800" b="0" dirty="0">
                <a:solidFill>
                  <a:srgbClr val="000000"/>
                </a:solidFill>
              </a:rPr>
              <a:t>[1</a:t>
            </a:r>
            <a:r>
              <a:rPr kumimoji="1" lang="en-GB" sz="1800" b="0" dirty="0" smtClean="0">
                <a:solidFill>
                  <a:srgbClr val="000000"/>
                </a:solidFill>
              </a:rPr>
              <a:t>] </a:t>
            </a:r>
            <a:r>
              <a:rPr kumimoji="1" lang="en-SG" sz="1800" b="0" dirty="0">
                <a:solidFill>
                  <a:srgbClr val="000000"/>
                </a:solidFill>
              </a:rPr>
              <a:t>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802.11ba-D0.4</a:t>
            </a:r>
          </a:p>
          <a:p>
            <a:pPr marL="0" lvl="0" indent="0">
              <a:buNone/>
            </a:pPr>
            <a:r>
              <a:rPr kumimoji="1" lang="en-US" sz="1800" b="0" dirty="0" smtClean="0">
                <a:solidFill>
                  <a:srgbClr val="000000"/>
                </a:solidFill>
              </a:rPr>
              <a:t>[2] IEEE 802.11-18/1121r3</a:t>
            </a:r>
            <a:endParaRPr kumimoji="1" lang="de-DE" sz="1800" b="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kumimoji="1" lang="en-US" sz="1800" b="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3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29875" y="4267200"/>
            <a:ext cx="85820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dirty="0" smtClean="0"/>
              <a:t>FDMA operation is also defined </a:t>
            </a:r>
            <a:r>
              <a:rPr lang="en-US" sz="2800" dirty="0"/>
              <a:t>in 802.11ba </a:t>
            </a:r>
            <a:r>
              <a:rPr lang="en-US" sz="2800" dirty="0" smtClean="0"/>
              <a:t>[</a:t>
            </a:r>
            <a:r>
              <a:rPr lang="en-US" sz="2800" dirty="0"/>
              <a:t>1]</a:t>
            </a:r>
            <a:endParaRPr lang="en-US" sz="2800" dirty="0" smtClean="0"/>
          </a:p>
          <a:p>
            <a:pPr lvl="1"/>
            <a:r>
              <a:rPr lang="en-US" dirty="0" smtClean="0"/>
              <a:t>WUR STAs may be allocated to different WUR channels in a FDMA operation.</a:t>
            </a:r>
            <a:endParaRPr lang="en-US" sz="2800" dirty="0"/>
          </a:p>
          <a:p>
            <a:r>
              <a:rPr lang="en-US" sz="2800" dirty="0" smtClean="0"/>
              <a:t>In this presentation we want to:</a:t>
            </a:r>
          </a:p>
          <a:p>
            <a:pPr lvl="1"/>
            <a:r>
              <a:rPr lang="en-US" sz="2400" dirty="0" smtClean="0"/>
              <a:t> Discuss FDMA operation for an “Always On” WUR STAs.</a:t>
            </a:r>
          </a:p>
          <a:p>
            <a:endParaRPr lang="en-US" altLang="ko-KR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192661" y="1219200"/>
            <a:ext cx="858202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dirty="0"/>
              <a:t>WUR </a:t>
            </a:r>
            <a:r>
              <a:rPr lang="en-US" sz="2800" dirty="0" smtClean="0"/>
              <a:t>Duty Cycle operation is defined in 802.11ba [1]</a:t>
            </a:r>
          </a:p>
          <a:p>
            <a:pPr lvl="1"/>
            <a:r>
              <a:rPr lang="en-SG" dirty="0" smtClean="0"/>
              <a:t>If </a:t>
            </a:r>
            <a:r>
              <a:rPr lang="en-SG" dirty="0"/>
              <a:t>the value of </a:t>
            </a:r>
            <a:r>
              <a:rPr lang="en-SG" dirty="0" smtClean="0"/>
              <a:t> On Duration </a:t>
            </a:r>
            <a:r>
              <a:rPr lang="en-SG" dirty="0"/>
              <a:t>is </a:t>
            </a:r>
            <a:r>
              <a:rPr lang="en-SG" dirty="0" smtClean="0"/>
              <a:t>equal to or longer than Duty </a:t>
            </a:r>
            <a:r>
              <a:rPr lang="en-SG" dirty="0"/>
              <a:t>Cycle </a:t>
            </a:r>
            <a:r>
              <a:rPr lang="en-SG" dirty="0" smtClean="0"/>
              <a:t>Period, a </a:t>
            </a:r>
            <a:r>
              <a:rPr lang="en-SG" dirty="0"/>
              <a:t>WUR STA intends to have its </a:t>
            </a:r>
            <a:r>
              <a:rPr lang="en-SG" dirty="0" err="1"/>
              <a:t>WURx</a:t>
            </a:r>
            <a:r>
              <a:rPr lang="en-SG" dirty="0"/>
              <a:t> always in </a:t>
            </a:r>
            <a:r>
              <a:rPr lang="en-SG" dirty="0" err="1"/>
              <a:t>WURx</a:t>
            </a:r>
            <a:r>
              <a:rPr lang="en-SG" dirty="0"/>
              <a:t> awake state (simply called “Always On” WUR STAs henceforth</a:t>
            </a:r>
            <a:r>
              <a:rPr lang="en-SG" dirty="0" smtClean="0"/>
              <a:t>).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75" y="2790825"/>
            <a:ext cx="52006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Background - WUR </a:t>
            </a:r>
            <a:r>
              <a:rPr lang="en-US" dirty="0" smtClean="0"/>
              <a:t>FDMA Operation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29875" y="1295400"/>
            <a:ext cx="85820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In WUR FDMA Operation, the WUR Beacon frames are only transmitted on the WUR </a:t>
            </a:r>
            <a:r>
              <a:rPr lang="en-US" dirty="0"/>
              <a:t>p</a:t>
            </a:r>
            <a:r>
              <a:rPr lang="en-US" dirty="0" smtClean="0"/>
              <a:t>rimary channel.</a:t>
            </a:r>
          </a:p>
          <a:p>
            <a:pPr lvl="1"/>
            <a:r>
              <a:rPr lang="en-US" dirty="0" smtClean="0"/>
              <a:t>WUR STAs allocated on a WUR channel other than the WUR primary channel are expected to switch WUR channels at TWBTTs to receive WUR Beacon </a:t>
            </a:r>
            <a:r>
              <a:rPr lang="en-US" dirty="0" smtClean="0"/>
              <a:t>frames.</a:t>
            </a:r>
            <a:endParaRPr lang="en-US" dirty="0" smtClean="0"/>
          </a:p>
          <a:p>
            <a:pPr lvl="1"/>
            <a:r>
              <a:rPr lang="en-US" dirty="0" smtClean="0"/>
              <a:t>However, as </a:t>
            </a:r>
            <a:r>
              <a:rPr lang="en-US" dirty="0" smtClean="0"/>
              <a:t>clarified in [2], </a:t>
            </a:r>
            <a:r>
              <a:rPr lang="en-US" dirty="0" smtClean="0"/>
              <a:t>On Duration of such WUR STAs are not allowed to overlap TWBTTs. As such, “Always </a:t>
            </a:r>
            <a:r>
              <a:rPr lang="en-US" dirty="0" smtClean="0"/>
              <a:t>On” WUR STAs may only be allocated to the WUR primary channel [1].</a:t>
            </a:r>
          </a:p>
          <a:p>
            <a:endParaRPr lang="en-US" altLang="ko-KR" sz="1800" dirty="0"/>
          </a:p>
        </p:txBody>
      </p:sp>
      <p:grpSp>
        <p:nvGrpSpPr>
          <p:cNvPr id="2" name="Group 1"/>
          <p:cNvGrpSpPr/>
          <p:nvPr/>
        </p:nvGrpSpPr>
        <p:grpSpPr>
          <a:xfrm>
            <a:off x="76200" y="3944056"/>
            <a:ext cx="8913332" cy="2456744"/>
            <a:chOff x="76200" y="3712796"/>
            <a:chExt cx="8913332" cy="2456744"/>
          </a:xfrm>
        </p:grpSpPr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4000828"/>
              <a:ext cx="7200800" cy="2168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3" name="Straight Arrow Connector 12"/>
            <p:cNvCxnSpPr>
              <a:stCxn id="14" idx="1"/>
            </p:cNvCxnSpPr>
            <p:nvPr/>
          </p:nvCxnSpPr>
          <p:spPr>
            <a:xfrm flipH="1">
              <a:off x="6781800" y="4035962"/>
              <a:ext cx="335524" cy="612238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7117324" y="3712796"/>
              <a:ext cx="1872208" cy="64633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“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Always On” WUR STAs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may only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be assigned to the WUR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primary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channel.</a:t>
              </a:r>
              <a:endParaRPr kumimoji="0" lang="en-SG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941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76200" y="1447800"/>
            <a:ext cx="8915399" cy="4628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b="0" dirty="0" smtClean="0"/>
              <a:t>In current WUR FDMA Operation, only WUR STAs that have set the on duration smaller than duty cycle period may be allocated to a WUR channel other than the WUR primary channel.</a:t>
            </a:r>
          </a:p>
          <a:p>
            <a:r>
              <a:rPr lang="en-US" sz="2200" b="0" dirty="0" smtClean="0"/>
              <a:t>However, WUR Duty cycle operation with </a:t>
            </a:r>
            <a:r>
              <a:rPr lang="en-US" sz="2200" b="0" dirty="0"/>
              <a:t>on duration smaller than duty cycle </a:t>
            </a:r>
            <a:r>
              <a:rPr lang="en-US" sz="2200" b="0" dirty="0" smtClean="0"/>
              <a:t>period is an </a:t>
            </a:r>
            <a:r>
              <a:rPr lang="en-US" sz="2200" dirty="0" smtClean="0"/>
              <a:t>optional feature</a:t>
            </a:r>
            <a:r>
              <a:rPr lang="en-US" sz="2200" b="0" dirty="0" smtClean="0"/>
              <a:t> for WUR STAs.</a:t>
            </a:r>
          </a:p>
          <a:p>
            <a:r>
              <a:rPr lang="en-US" sz="2200" b="0" dirty="0" smtClean="0">
                <a:solidFill>
                  <a:srgbClr val="000000"/>
                </a:solidFill>
              </a:rPr>
              <a:t>Whether due to lack of capability or for simplicity, it can be expected that many WUR </a:t>
            </a:r>
            <a:r>
              <a:rPr lang="en-US" sz="2200" b="0" dirty="0">
                <a:solidFill>
                  <a:srgbClr val="000000"/>
                </a:solidFill>
              </a:rPr>
              <a:t>STAs may operate </a:t>
            </a:r>
            <a:r>
              <a:rPr lang="en-US" sz="2200" b="0" dirty="0"/>
              <a:t>as “Always On” WUR STAs</a:t>
            </a:r>
            <a:r>
              <a:rPr lang="en-US" sz="2200" b="0" dirty="0" smtClean="0"/>
              <a:t>.</a:t>
            </a:r>
          </a:p>
          <a:p>
            <a:endParaRPr lang="en-US" sz="2200" b="0" dirty="0" smtClean="0"/>
          </a:p>
          <a:p>
            <a:r>
              <a:rPr lang="en-US" sz="2200" b="0" dirty="0" smtClean="0">
                <a:solidFill>
                  <a:srgbClr val="000000"/>
                </a:solidFill>
              </a:rPr>
              <a:t>In a BSS with many “Always On” WUR STAs</a:t>
            </a:r>
            <a:r>
              <a:rPr lang="en-US" sz="2200" b="0" dirty="0" smtClean="0"/>
              <a:t>, the WUR primary channel will be crowded and AP is not able to make full use of FDMA to distribute such WUR STAs to less crowded WUR non-primary channels.</a:t>
            </a:r>
          </a:p>
          <a:p>
            <a:r>
              <a:rPr lang="en-US" sz="2200" dirty="0" smtClean="0"/>
              <a:t> In the worst case scenario, if all WUR STAs in a BSS are “Always On” WUR STAs, FDMA WUR PPDUs cannot be used at all.</a:t>
            </a:r>
            <a:endParaRPr lang="en-US" altLang="ko-KR" sz="2200" dirty="0"/>
          </a:p>
        </p:txBody>
      </p:sp>
    </p:spTree>
    <p:extLst>
      <p:ext uri="{BB962C8B-B14F-4D97-AF65-F5344CB8AC3E}">
        <p14:creationId xmlns:p14="http://schemas.microsoft.com/office/powerpoint/2010/main" val="222142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change (1/2)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76200" y="1219200"/>
            <a:ext cx="891539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sz="2200" b="0" dirty="0"/>
              <a:t>AP may allocate an “Always On” WUR </a:t>
            </a:r>
            <a:r>
              <a:rPr lang="en-SG" sz="2200" b="0" dirty="0" smtClean="0"/>
              <a:t>STA  (capable of WUR channel switching) </a:t>
            </a:r>
            <a:r>
              <a:rPr lang="en-SG" sz="2200" b="0" dirty="0"/>
              <a:t>to a WUR channel other than the WUR primary channel by </a:t>
            </a:r>
            <a:r>
              <a:rPr lang="en-SG" sz="2200" b="0" dirty="0" smtClean="0"/>
              <a:t>defining </a:t>
            </a:r>
            <a:r>
              <a:rPr lang="en-US" sz="2200" b="0" dirty="0" smtClean="0"/>
              <a:t>Absence </a:t>
            </a:r>
            <a:r>
              <a:rPr lang="en-US" sz="2200" b="0" dirty="0"/>
              <a:t>Durations that start at </a:t>
            </a:r>
            <a:r>
              <a:rPr lang="en-US" sz="2200" b="0" dirty="0" smtClean="0"/>
              <a:t>TWBTTs.</a:t>
            </a:r>
            <a:endParaRPr lang="en-US" altLang="ko-KR" sz="2200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 bwMode="auto">
          <a:xfrm>
            <a:off x="114300" y="4495800"/>
            <a:ext cx="8915399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sz="2200" b="0" dirty="0"/>
              <a:t>AP shall not transmit WUR frames to the WUR STA on its </a:t>
            </a:r>
            <a:r>
              <a:rPr lang="en-SG" sz="2200" b="0" dirty="0" smtClean="0"/>
              <a:t>allocated WUR </a:t>
            </a:r>
            <a:r>
              <a:rPr lang="en-SG" sz="2200" b="0" dirty="0"/>
              <a:t>non-primary channel during </a:t>
            </a:r>
            <a:r>
              <a:rPr lang="en-SG" sz="2200" b="0" dirty="0" smtClean="0"/>
              <a:t>Absence Durations.</a:t>
            </a:r>
          </a:p>
          <a:p>
            <a:r>
              <a:rPr lang="en-US" sz="2200" b="0" dirty="0" smtClean="0"/>
              <a:t>During an Absence Duration, the </a:t>
            </a:r>
            <a:r>
              <a:rPr lang="en-SG" sz="2200" b="0" dirty="0" smtClean="0"/>
              <a:t>WUR </a:t>
            </a:r>
            <a:r>
              <a:rPr lang="en-SG" sz="2200" b="0" dirty="0"/>
              <a:t>STA is permitted to not listen to the WUR Channel </a:t>
            </a:r>
            <a:r>
              <a:rPr lang="en-SG" sz="2200" b="0" dirty="0" smtClean="0"/>
              <a:t>allocated to </a:t>
            </a:r>
            <a:r>
              <a:rPr lang="en-SG" sz="2200" b="0" dirty="0"/>
              <a:t>it </a:t>
            </a:r>
            <a:r>
              <a:rPr lang="en-SG" sz="2200" b="0" dirty="0" smtClean="0"/>
              <a:t>(for example to switch </a:t>
            </a:r>
            <a:r>
              <a:rPr lang="en-SG" sz="2200" b="0" dirty="0"/>
              <a:t>WUR channels </a:t>
            </a:r>
            <a:r>
              <a:rPr lang="en-SG" sz="2200" b="0" dirty="0" smtClean="0"/>
              <a:t>to </a:t>
            </a:r>
            <a:r>
              <a:rPr lang="en-SG" sz="2200" b="0" dirty="0"/>
              <a:t>receive WUR Beacon frames).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419350"/>
            <a:ext cx="682942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222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change (2/2)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76200" y="1219200"/>
            <a:ext cx="891539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b="0" dirty="0" smtClean="0"/>
              <a:t>If an “Always </a:t>
            </a:r>
            <a:r>
              <a:rPr lang="en-US" sz="2200" b="0" dirty="0"/>
              <a:t>On”</a:t>
            </a:r>
            <a:r>
              <a:rPr lang="en-SG" sz="2200" b="0" dirty="0"/>
              <a:t> WUR </a:t>
            </a:r>
            <a:r>
              <a:rPr lang="en-SG" sz="2200" b="0" dirty="0" smtClean="0"/>
              <a:t>STA is </a:t>
            </a:r>
            <a:r>
              <a:rPr lang="en-US" sz="2200" b="0" dirty="0" smtClean="0"/>
              <a:t>allocated </a:t>
            </a:r>
            <a:r>
              <a:rPr lang="en-US" sz="2200" b="0" dirty="0"/>
              <a:t>to a WUR channel other than the WUR primary </a:t>
            </a:r>
            <a:r>
              <a:rPr lang="en-US" sz="2200" b="0" dirty="0" smtClean="0"/>
              <a:t>channel, the AP indicates the </a:t>
            </a:r>
            <a:r>
              <a:rPr lang="en-US" sz="2200" b="0" dirty="0"/>
              <a:t>Absence </a:t>
            </a:r>
            <a:r>
              <a:rPr lang="en-US" sz="2200" b="0" dirty="0" smtClean="0"/>
              <a:t>Duration in the WUR Mode element (during WUR Mode setup negotiation).</a:t>
            </a:r>
            <a:endParaRPr lang="en-US" altLang="ko-KR" sz="2200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 bwMode="auto">
          <a:xfrm>
            <a:off x="114300" y="5334000"/>
            <a:ext cx="89153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sz="2200" b="0" dirty="0" smtClean="0"/>
              <a:t>The Absence Duration subfield is optionally </a:t>
            </a:r>
            <a:r>
              <a:rPr lang="en-SG" sz="2200" b="0" dirty="0"/>
              <a:t>present if the WUR Channel Offset field is set to a value other than </a:t>
            </a:r>
            <a:r>
              <a:rPr lang="en-SG" sz="2200" b="0" dirty="0" smtClean="0"/>
              <a:t>0, and not present otherwise</a:t>
            </a:r>
            <a:r>
              <a:rPr lang="en-SG" sz="2200" b="0" dirty="0" smtClean="0"/>
              <a:t>.</a:t>
            </a:r>
          </a:p>
          <a:p>
            <a:pPr lvl="1"/>
            <a:r>
              <a:rPr lang="en-SG" sz="1800" dirty="0"/>
              <a:t>The size of the field </a:t>
            </a:r>
            <a:r>
              <a:rPr lang="en-SG" sz="1800" dirty="0" smtClean="0"/>
              <a:t>may be </a:t>
            </a:r>
            <a:r>
              <a:rPr lang="en-SG" sz="1800" dirty="0"/>
              <a:t>1 </a:t>
            </a:r>
            <a:r>
              <a:rPr lang="en-SG" sz="1800" dirty="0" smtClean="0"/>
              <a:t>octet </a:t>
            </a:r>
            <a:r>
              <a:rPr lang="en-SG" sz="1800" dirty="0"/>
              <a:t>in units of </a:t>
            </a:r>
            <a:r>
              <a:rPr lang="en-SG" sz="1800" dirty="0" smtClean="0"/>
              <a:t>32µs (Max value ~ 8ms). </a:t>
            </a:r>
            <a:endParaRPr lang="en-SG" sz="1800" b="0" dirty="0"/>
          </a:p>
          <a:p>
            <a:endParaRPr lang="en-SG" sz="2200" b="0" dirty="0"/>
          </a:p>
        </p:txBody>
      </p:sp>
      <p:grpSp>
        <p:nvGrpSpPr>
          <p:cNvPr id="22" name="Group 21"/>
          <p:cNvGrpSpPr/>
          <p:nvPr/>
        </p:nvGrpSpPr>
        <p:grpSpPr>
          <a:xfrm>
            <a:off x="533399" y="2613837"/>
            <a:ext cx="8401050" cy="2186763"/>
            <a:chOff x="533399" y="2385236"/>
            <a:chExt cx="8401050" cy="2186763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399" y="2385236"/>
              <a:ext cx="7841423" cy="2186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2" name="Straight Arrow Connector 11"/>
            <p:cNvCxnSpPr>
              <a:stCxn id="13" idx="3"/>
            </p:cNvCxnSpPr>
            <p:nvPr/>
          </p:nvCxnSpPr>
          <p:spPr>
            <a:xfrm>
              <a:off x="2558008" y="4333710"/>
              <a:ext cx="1480592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685800" y="4195210"/>
              <a:ext cx="1872208" cy="27699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sysClr val="windowText" lastClr="000000"/>
                  </a:solidFill>
                </a:rPr>
                <a:t>Set to a value other than 0</a:t>
              </a:r>
              <a:endParaRPr kumimoji="0" lang="en-SG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18" name="Straight Arrow Connector 17"/>
            <p:cNvCxnSpPr>
              <a:stCxn id="19" idx="2"/>
            </p:cNvCxnSpPr>
            <p:nvPr/>
          </p:nvCxnSpPr>
          <p:spPr>
            <a:xfrm flipH="1">
              <a:off x="7924800" y="3284148"/>
              <a:ext cx="190500" cy="477453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7296150" y="2453151"/>
              <a:ext cx="1638299" cy="830997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sysClr val="windowText" lastClr="000000"/>
                  </a:solidFill>
                </a:rPr>
                <a:t>Only present if the WUR Channel Offset field is set to a value other than 0</a:t>
              </a:r>
              <a:endParaRPr kumimoji="0" lang="en-SG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973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05400"/>
          </a:xfrm>
        </p:spPr>
        <p:txBody>
          <a:bodyPr/>
          <a:lstStyle/>
          <a:p>
            <a:r>
              <a:rPr lang="en-US" b="0" dirty="0" smtClean="0"/>
              <a:t>In this presentation we </a:t>
            </a:r>
            <a:r>
              <a:rPr lang="en-SG" b="0" dirty="0"/>
              <a:t>discussed </a:t>
            </a:r>
            <a:r>
              <a:rPr lang="en-SG" b="0" dirty="0" smtClean="0"/>
              <a:t>the issue of the current WUR FDMA operation not supporting </a:t>
            </a:r>
            <a:r>
              <a:rPr lang="en-SG" b="0" dirty="0"/>
              <a:t>an “Always On” WUR STAs.</a:t>
            </a:r>
          </a:p>
          <a:p>
            <a:endParaRPr lang="en-SG" b="0" dirty="0" smtClean="0"/>
          </a:p>
          <a:p>
            <a:r>
              <a:rPr lang="en-US" b="0" dirty="0" smtClean="0"/>
              <a:t>We </a:t>
            </a:r>
            <a:r>
              <a:rPr lang="en-US" b="0" smtClean="0"/>
              <a:t>proposed that:</a:t>
            </a:r>
            <a:endParaRPr lang="en-US" b="0" dirty="0" smtClean="0"/>
          </a:p>
          <a:p>
            <a:endParaRPr lang="en-US" b="0" dirty="0" smtClean="0"/>
          </a:p>
          <a:p>
            <a:pPr marL="712788" lvl="1" indent="-312738">
              <a:buFont typeface="+mj-lt"/>
              <a:buAutoNum type="arabicPeriod"/>
            </a:pPr>
            <a:r>
              <a:rPr lang="en-US" sz="2200" dirty="0"/>
              <a:t> </a:t>
            </a:r>
            <a:r>
              <a:rPr lang="en-SG" sz="2200" dirty="0"/>
              <a:t>AP may allocate an “Always On” WUR STA to a WUR channel other than the WUR primary channel by defining </a:t>
            </a:r>
            <a:r>
              <a:rPr lang="en-US" sz="2200" dirty="0"/>
              <a:t>Absence Durations that start at </a:t>
            </a:r>
            <a:r>
              <a:rPr lang="en-US" sz="2200" dirty="0" smtClean="0"/>
              <a:t>TWBTTs.</a:t>
            </a:r>
            <a:endParaRPr lang="en-SG" sz="2200" dirty="0" smtClean="0"/>
          </a:p>
          <a:p>
            <a:pPr marL="712788" lvl="1" indent="-312738">
              <a:buFont typeface="+mj-lt"/>
              <a:buAutoNum type="arabicPeriod"/>
            </a:pPr>
            <a:endParaRPr lang="en-SG" sz="2200" dirty="0"/>
          </a:p>
          <a:p>
            <a:pPr marL="712788" lvl="1" indent="-312738">
              <a:buFont typeface="+mj-lt"/>
              <a:buAutoNum type="arabicPeriod"/>
            </a:pPr>
            <a:r>
              <a:rPr lang="en-US" altLang="ko-KR" sz="2200" dirty="0" smtClean="0"/>
              <a:t>AP indicates the Absence Duration in the WUR Mode element.</a:t>
            </a:r>
            <a:endParaRPr lang="en-SG" sz="2200" dirty="0" smtClean="0"/>
          </a:p>
          <a:p>
            <a:pPr marL="857250" lvl="1" indent="-457200">
              <a:buFont typeface="+mj-lt"/>
              <a:buAutoNum type="arabicPeriod"/>
            </a:pPr>
            <a:endParaRPr lang="en-US" sz="1800" dirty="0" smtClean="0"/>
          </a:p>
          <a:p>
            <a:pPr marL="857250" lvl="1" indent="-457200">
              <a:buFont typeface="+mj-lt"/>
              <a:buAutoNum type="arabicPeriod"/>
            </a:pPr>
            <a:endParaRPr lang="en-US" sz="1800" b="0" dirty="0"/>
          </a:p>
          <a:p>
            <a:pPr marL="0" indent="0">
              <a:buNone/>
            </a:pPr>
            <a:endParaRPr lang="en-SG" sz="28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2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an AP may allocate an “Always On” WUR STA to a WUR channel other than the WUR primary channel by defining Absence Durations as shown in slide 5?</a:t>
            </a:r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9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4759924"/>
          </a:xfrm>
        </p:spPr>
        <p:txBody>
          <a:bodyPr/>
          <a:lstStyle/>
          <a:p>
            <a:r>
              <a:rPr lang="en-US" dirty="0" smtClean="0"/>
              <a:t>Do you agree that the </a:t>
            </a:r>
            <a:r>
              <a:rPr lang="en-SG" dirty="0"/>
              <a:t>AP </a:t>
            </a:r>
            <a:r>
              <a:rPr lang="en-SG" dirty="0" smtClean="0"/>
              <a:t>indicates the </a:t>
            </a:r>
            <a:r>
              <a:rPr lang="en-SG" dirty="0"/>
              <a:t>Absence Duration in the WUR Mode element (during WUR Mode setup negotiation)</a:t>
            </a:r>
            <a:endParaRPr lang="en-SG" dirty="0" smtClean="0"/>
          </a:p>
          <a:p>
            <a:endParaRPr lang="en-US" dirty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07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6262</TotalTime>
  <Words>820</Words>
  <Application>Microsoft Office PowerPoint</Application>
  <PresentationFormat>On-screen Show (4:3)</PresentationFormat>
  <Paragraphs>86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WUR FDMA transmission in Duty Cycle mode</vt:lpstr>
      <vt:lpstr>Introduction</vt:lpstr>
      <vt:lpstr>Background - WUR FDMA Operation</vt:lpstr>
      <vt:lpstr>Problem Statement</vt:lpstr>
      <vt:lpstr>Proposed change (1/2)</vt:lpstr>
      <vt:lpstr>Proposed change (2/2)</vt:lpstr>
      <vt:lpstr>Summary</vt:lpstr>
      <vt:lpstr>Straw Poll 1</vt:lpstr>
      <vt:lpstr>Straw Poll 2</vt:lpstr>
      <vt:lpstr>References</vt:lpstr>
    </vt:vector>
  </TitlesOfParts>
  <Company>Panasonic Corp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Rojan Chitrakar</dc:creator>
  <cp:lastModifiedBy>Rojan Chitrakar</cp:lastModifiedBy>
  <cp:revision>1213</cp:revision>
  <cp:lastPrinted>2017-01-13T18:02:20Z</cp:lastPrinted>
  <dcterms:created xsi:type="dcterms:W3CDTF">2017-01-10T21:37:21Z</dcterms:created>
  <dcterms:modified xsi:type="dcterms:W3CDTF">2018-09-06T02:32:49Z</dcterms:modified>
</cp:coreProperties>
</file>