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48" r:id="rId2"/>
    <p:sldId id="556" r:id="rId3"/>
    <p:sldId id="559" r:id="rId4"/>
    <p:sldId id="550" r:id="rId5"/>
    <p:sldId id="561" r:id="rId6"/>
    <p:sldId id="560" r:id="rId7"/>
    <p:sldId id="55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802.11-18/1509r0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 smtClean="0"/>
              <a:t>Discussions on Multi-AP Coordination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2018-08-22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24583" y="2451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2018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920714"/>
              </p:ext>
            </p:extLst>
          </p:nvPr>
        </p:nvGraphicFramePr>
        <p:xfrm>
          <a:off x="1152525" y="2998720"/>
          <a:ext cx="7391400" cy="23471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Mediatek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jianhan.liu@mediatek.com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5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Yongho Seok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23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Gabor Bajko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2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James Yee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6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James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6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Chao-Chun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Multi-AP coordination has been proposed in EHT TIG in multiple contributions [1] [2] [3] [4]. </a:t>
            </a:r>
          </a:p>
          <a:p>
            <a:r>
              <a:rPr lang="en-US" dirty="0" smtClean="0"/>
              <a:t>Multi-AP coordination is a wide topic and can be achieved in different methods. </a:t>
            </a:r>
          </a:p>
          <a:p>
            <a:r>
              <a:rPr lang="en-US" dirty="0" smtClean="0"/>
              <a:t>This contribution is target to</a:t>
            </a:r>
            <a:endParaRPr lang="en-US" dirty="0"/>
          </a:p>
          <a:p>
            <a:pPr lvl="1"/>
            <a:r>
              <a:rPr lang="en-US" dirty="0" smtClean="0"/>
              <a:t>Make sure that Multi-AP coordination in EHT has no contradiction and has least overlaps with the multi-AP task from </a:t>
            </a:r>
            <a:r>
              <a:rPr lang="en-US" dirty="0" err="1" smtClean="0"/>
              <a:t>WiFi</a:t>
            </a:r>
            <a:r>
              <a:rPr lang="en-US" dirty="0" smtClean="0"/>
              <a:t> alliance</a:t>
            </a:r>
          </a:p>
          <a:p>
            <a:pPr lvl="1"/>
            <a:r>
              <a:rPr lang="en-US" dirty="0"/>
              <a:t>Clarify the terminology in Multi-AP </a:t>
            </a:r>
            <a:r>
              <a:rPr lang="en-US" dirty="0" smtClean="0"/>
              <a:t>Coordination</a:t>
            </a:r>
          </a:p>
          <a:p>
            <a:pPr lvl="1"/>
            <a:r>
              <a:rPr lang="en-US" dirty="0" smtClean="0"/>
              <a:t>Categorize the methods of Joint transmission of Multi-AP based on complexity and requirements.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887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Multi-AP Coordination in EHT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Multi-AP </a:t>
            </a:r>
            <a:r>
              <a:rPr lang="en-US" dirty="0" smtClean="0"/>
              <a:t>effort </a:t>
            </a:r>
            <a:r>
              <a:rPr lang="en-US" dirty="0"/>
              <a:t>in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Alliance </a:t>
            </a:r>
            <a:endParaRPr lang="en-US" dirty="0"/>
          </a:p>
          <a:p>
            <a:pPr lvl="1"/>
            <a:r>
              <a:rPr lang="en-US" dirty="0"/>
              <a:t>Network architecture, system level functionality</a:t>
            </a:r>
          </a:p>
          <a:p>
            <a:pPr lvl="1"/>
            <a:r>
              <a:rPr lang="en-US" dirty="0"/>
              <a:t>MAC level coordination of APs’ </a:t>
            </a:r>
            <a:r>
              <a:rPr lang="en-US" dirty="0" smtClean="0"/>
              <a:t>operation, such as channels, BW, </a:t>
            </a:r>
            <a:r>
              <a:rPr lang="en-US" smtClean="0"/>
              <a:t>Security, etc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Each STA is associated with one AP. </a:t>
            </a:r>
          </a:p>
          <a:p>
            <a:pPr lvl="1"/>
            <a:r>
              <a:rPr lang="en-US" dirty="0" smtClean="0"/>
              <a:t>Transmission among APs is one-to-one transmission.    </a:t>
            </a:r>
          </a:p>
          <a:p>
            <a:r>
              <a:rPr lang="en-US" dirty="0"/>
              <a:t>Multi-AP </a:t>
            </a:r>
            <a:r>
              <a:rPr lang="en-US" dirty="0" smtClean="0"/>
              <a:t>Coordination </a:t>
            </a:r>
            <a:r>
              <a:rPr lang="en-US" dirty="0"/>
              <a:t>in EHT </a:t>
            </a:r>
            <a:endParaRPr lang="en-US" dirty="0" smtClean="0"/>
          </a:p>
          <a:p>
            <a:pPr lvl="1"/>
            <a:r>
              <a:rPr lang="en-US" dirty="0" smtClean="0"/>
              <a:t>The goal is to achieve higher efficiency and higher throughput for Multi-AP systems. </a:t>
            </a:r>
          </a:p>
          <a:p>
            <a:pPr lvl="1"/>
            <a:r>
              <a:rPr lang="en-US" dirty="0"/>
              <a:t>We want to enable joint transmission/reception by multiple APs within a single packet. </a:t>
            </a:r>
          </a:p>
          <a:p>
            <a:pPr lvl="1"/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44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51970"/>
            <a:ext cx="6553200" cy="609600"/>
          </a:xfrm>
        </p:spPr>
        <p:txBody>
          <a:bodyPr/>
          <a:lstStyle/>
          <a:p>
            <a:r>
              <a:rPr lang="en-US" dirty="0" smtClean="0"/>
              <a:t>Modes of Multi-AP Coordination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845245"/>
              </p:ext>
            </p:extLst>
          </p:nvPr>
        </p:nvGraphicFramePr>
        <p:xfrm>
          <a:off x="457200" y="1600200"/>
          <a:ext cx="8541434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537"/>
                <a:gridCol w="1407597"/>
                <a:gridCol w="3418150"/>
                <a:gridCol w="1277516"/>
                <a:gridCol w="2140634"/>
              </a:tblGrid>
              <a:tr h="8094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Mode</a:t>
                      </a:r>
                    </a:p>
                    <a:p>
                      <a:pPr algn="ctr"/>
                      <a:r>
                        <a:rPr lang="en-US" sz="1400" dirty="0" smtClean="0"/>
                        <a:t>(Terminology)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Complexity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Benefit</a:t>
                      </a:r>
                      <a:endParaRPr lang="en-US" sz="1400" dirty="0"/>
                    </a:p>
                  </a:txBody>
                  <a:tcPr/>
                </a:tc>
              </a:tr>
              <a:tr h="146911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Coordinated OFDMA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Each</a:t>
                      </a:r>
                      <a:r>
                        <a:rPr lang="en-US" sz="1200" baseline="0" dirty="0" smtClean="0"/>
                        <a:t> groups of RUs is used by one AP only (On each RU, BF or MU-MIMO is allowed).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Only CSI between the STA and the AP is needed.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*Multiple APs to one STA on different RUs</a:t>
                      </a:r>
                      <a:r>
                        <a:rPr lang="en-US" sz="1200" baseline="0" dirty="0" smtClean="0"/>
                        <a:t> (not a useful mode.)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Low/Medium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Reduce overhead</a:t>
                      </a:r>
                      <a:r>
                        <a:rPr lang="en-US" sz="1200" baseline="0" dirty="0" smtClean="0"/>
                        <a:t> for short packets;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Higher MCSs </a:t>
                      </a:r>
                      <a:endParaRPr lang="en-US" sz="1200" dirty="0"/>
                    </a:p>
                  </a:txBody>
                  <a:tcPr/>
                </a:tc>
              </a:tr>
              <a:tr h="997999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Coordinated 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Nulling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One AP applies</a:t>
                      </a:r>
                      <a:r>
                        <a:rPr lang="en-US" sz="1200" baseline="0" dirty="0" smtClean="0"/>
                        <a:t> pre-coding to suppress the interferences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CSI of multiple STAs and the nulling AP is needed at the nulling AP.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Medium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Improved spatial</a:t>
                      </a:r>
                      <a:r>
                        <a:rPr lang="en-US" sz="1200" baseline="0" dirty="0" smtClean="0"/>
                        <a:t> reuse 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39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 of Multi-AP </a:t>
            </a:r>
            <a:r>
              <a:rPr lang="en-US" dirty="0" smtClean="0"/>
              <a:t>Coordination (</a:t>
            </a:r>
            <a:r>
              <a:rPr lang="en-US" dirty="0" err="1" smtClean="0"/>
              <a:t>cont’s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2100"/>
              </p:ext>
            </p:extLst>
          </p:nvPr>
        </p:nvGraphicFramePr>
        <p:xfrm>
          <a:off x="301283" y="1524000"/>
          <a:ext cx="8541434" cy="4494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537"/>
                <a:gridCol w="1407597"/>
                <a:gridCol w="3418150"/>
                <a:gridCol w="1071130"/>
                <a:gridCol w="2347020"/>
              </a:tblGrid>
              <a:tr h="4114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Mode</a:t>
                      </a:r>
                    </a:p>
                    <a:p>
                      <a:pPr algn="ctr"/>
                      <a:r>
                        <a:rPr lang="en-US" sz="1400" dirty="0" smtClean="0"/>
                        <a:t>(Terminology)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Complexity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Benefit</a:t>
                      </a:r>
                      <a:endParaRPr lang="en-US" sz="1400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Coordinated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SU Beamforming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Multiple</a:t>
                      </a:r>
                      <a:r>
                        <a:rPr lang="en-US" sz="1200" baseline="0" dirty="0" smtClean="0"/>
                        <a:t> APs transmit to a STA on one RU.</a:t>
                      </a:r>
                    </a:p>
                    <a:p>
                      <a:pPr marL="228600" indent="-2286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Joint Processing: the data for the</a:t>
                      </a:r>
                      <a:r>
                        <a:rPr lang="en-US" sz="1200" baseline="0" dirty="0" smtClean="0"/>
                        <a:t> STAs must be available at multiple APs.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smtClean="0"/>
                        <a:t>CSI of multiple STAs and multiple APs.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Better coverage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Higher MCSs</a:t>
                      </a:r>
                    </a:p>
                  </a:txBody>
                  <a:tcPr/>
                </a:tc>
              </a:tr>
              <a:tr h="47976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Constrained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Coordinated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MU-MIMO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Multiple</a:t>
                      </a:r>
                      <a:r>
                        <a:rPr lang="en-US" sz="1200" baseline="0" dirty="0" smtClean="0"/>
                        <a:t> Aps transmit/receive data from multiple STAs on one RU.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smtClean="0"/>
                        <a:t>Joint processing: </a:t>
                      </a:r>
                      <a:r>
                        <a:rPr lang="en-US" sz="1200" dirty="0" smtClean="0"/>
                        <a:t>the data for the</a:t>
                      </a:r>
                      <a:r>
                        <a:rPr lang="en-US" sz="1200" baseline="0" dirty="0" smtClean="0"/>
                        <a:t> STA must be available at multiple APs.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CSI of multiple STAs and multiple APs.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Reduced requirements on Frequency and Phase Synchronization</a:t>
                      </a:r>
                      <a:r>
                        <a:rPr lang="en-US" sz="1200" baseline="0" dirty="0" smtClean="0"/>
                        <a:t> accuracy (need to check its feasibility).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Similar to Mode 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20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Highest</a:t>
                      </a:r>
                      <a:r>
                        <a:rPr lang="en-US" sz="1200" baseline="0" dirty="0" smtClean="0"/>
                        <a:t> efficiency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More spatial streams</a:t>
                      </a:r>
                    </a:p>
                  </a:txBody>
                  <a:tcPr/>
                </a:tc>
              </a:tr>
              <a:tr h="159920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Coordinated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MU-MIMO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Multiple</a:t>
                      </a:r>
                      <a:r>
                        <a:rPr lang="en-US" sz="1200" baseline="0" dirty="0" smtClean="0"/>
                        <a:t> Aps transmit/receive data from multiple STAs on one RU.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smtClean="0"/>
                        <a:t>Joint processing: </a:t>
                      </a:r>
                      <a:r>
                        <a:rPr lang="en-US" sz="1200" dirty="0" smtClean="0"/>
                        <a:t>the data for the</a:t>
                      </a:r>
                      <a:r>
                        <a:rPr lang="en-US" sz="1200" baseline="0" dirty="0" smtClean="0"/>
                        <a:t> STA must be available at multiple APs.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CSI of multiple STAs and multiple APs.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Frequency and Phase Synchronization</a:t>
                      </a:r>
                      <a:r>
                        <a:rPr lang="en-US" sz="1200" baseline="0" dirty="0" smtClean="0"/>
                        <a:t> accuracy.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Very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High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20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Highest</a:t>
                      </a:r>
                      <a:r>
                        <a:rPr lang="en-US" sz="1200" baseline="0" dirty="0" smtClean="0"/>
                        <a:t> efficiency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More spatial streams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0138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Coordination Modes in EHT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decide what the AP coordination modes will be enabled in EHT.</a:t>
            </a:r>
          </a:p>
          <a:p>
            <a:pPr lvl="1"/>
            <a:r>
              <a:rPr lang="en-US" dirty="0" smtClean="0"/>
              <a:t>Do we need more detailed analysis on hardware requirements and performance benefits to make the decision?</a:t>
            </a:r>
          </a:p>
          <a:p>
            <a:pPr lvl="1"/>
            <a:r>
              <a:rPr lang="en-US" dirty="0" smtClean="0"/>
              <a:t>We also need to consider the time it takes to enable the different modes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552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arenR"/>
            </a:pPr>
            <a:r>
              <a:rPr lang="en-US" sz="1600" dirty="0" smtClean="0"/>
              <a:t>Jianhan </a:t>
            </a:r>
            <a:r>
              <a:rPr lang="en-US" sz="1600" dirty="0"/>
              <a:t>Liu, </a:t>
            </a:r>
            <a:r>
              <a:rPr lang="en-US" sz="1600" dirty="0" smtClean="0"/>
              <a:t>“Multi-AP </a:t>
            </a:r>
            <a:r>
              <a:rPr lang="en-US" sz="1600" dirty="0"/>
              <a:t>Enhancement and Multi-Band </a:t>
            </a:r>
            <a:r>
              <a:rPr lang="en-US" sz="1600" dirty="0" smtClean="0"/>
              <a:t>Operations’, IEEE 802.11-18/1155.</a:t>
            </a:r>
          </a:p>
          <a:p>
            <a:pPr>
              <a:buFont typeface="+mj-lt"/>
              <a:buAutoNum type="arabicParenR"/>
            </a:pPr>
            <a:r>
              <a:rPr lang="en-US" sz="1600" dirty="0" smtClean="0"/>
              <a:t>Hongyuan Zhang, “EHT </a:t>
            </a:r>
            <a:r>
              <a:rPr lang="en-US" sz="1600" dirty="0"/>
              <a:t>technology candidate </a:t>
            </a:r>
            <a:r>
              <a:rPr lang="en-US" sz="1600" dirty="0" smtClean="0"/>
              <a:t>discussions”, IEEE 802.11-18/1161.</a:t>
            </a:r>
          </a:p>
          <a:p>
            <a:pPr>
              <a:buFont typeface="+mj-lt"/>
              <a:buAutoNum type="arabicParenR"/>
            </a:pPr>
            <a:r>
              <a:rPr lang="en-US" sz="1600" dirty="0" smtClean="0"/>
              <a:t>Ron </a:t>
            </a:r>
            <a:r>
              <a:rPr lang="en-US" sz="1600" dirty="0"/>
              <a:t>Porat, “</a:t>
            </a:r>
            <a:r>
              <a:rPr lang="en-US" sz="1600" dirty="0" smtClean="0"/>
              <a:t>Multi-AP and HARQ for EHT</a:t>
            </a:r>
            <a:r>
              <a:rPr lang="en-US" sz="1600" dirty="0"/>
              <a:t>”, IEEE </a:t>
            </a:r>
            <a:r>
              <a:rPr lang="en-US" sz="1600" dirty="0" smtClean="0"/>
              <a:t>802.11-18/1116.</a:t>
            </a:r>
          </a:p>
          <a:p>
            <a:pPr>
              <a:buFont typeface="+mj-lt"/>
              <a:buAutoNum type="arabicParenR"/>
            </a:pPr>
            <a:r>
              <a:rPr lang="en-US" sz="1600" dirty="0" smtClean="0"/>
              <a:t>David </a:t>
            </a:r>
            <a:r>
              <a:rPr lang="en-US" sz="1600" dirty="0"/>
              <a:t>Yang, “Discussion on EHT Study Group Formation”, IEEE 802.11-18/1180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984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111279</TotalTime>
  <Words>624</Words>
  <Application>Microsoft Office PowerPoint</Application>
  <PresentationFormat>On-screen Show (4:3)</PresentationFormat>
  <Paragraphs>124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Discussions on Multi-AP Coordination</vt:lpstr>
      <vt:lpstr>Introduction</vt:lpstr>
      <vt:lpstr>Multi-AP Coordination in EHT </vt:lpstr>
      <vt:lpstr>Modes of Multi-AP Coordination</vt:lpstr>
      <vt:lpstr>Modes of Multi-AP Coordination (cont’s)</vt:lpstr>
      <vt:lpstr>AP Coordination Modes in EHT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Jianhan Liu</cp:lastModifiedBy>
  <cp:revision>92</cp:revision>
  <cp:lastPrinted>1998-02-10T13:28:06Z</cp:lastPrinted>
  <dcterms:created xsi:type="dcterms:W3CDTF">2007-05-21T21:00:37Z</dcterms:created>
  <dcterms:modified xsi:type="dcterms:W3CDTF">2018-09-10T19:08:32Z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