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1"/>
  </p:notesMasterIdLst>
  <p:handoutMasterIdLst>
    <p:handoutMasterId r:id="rId12"/>
  </p:handoutMasterIdLst>
  <p:sldIdLst>
    <p:sldId id="500" r:id="rId2"/>
    <p:sldId id="530" r:id="rId3"/>
    <p:sldId id="531" r:id="rId4"/>
    <p:sldId id="532" r:id="rId5"/>
    <p:sldId id="537" r:id="rId6"/>
    <p:sldId id="534" r:id="rId7"/>
    <p:sldId id="535" r:id="rId8"/>
    <p:sldId id="536" r:id="rId9"/>
    <p:sldId id="52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15" autoAdjust="0"/>
    <p:restoredTop sz="90216" autoAdjust="0"/>
  </p:normalViewPr>
  <p:slideViewPr>
    <p:cSldViewPr>
      <p:cViewPr varScale="1">
        <p:scale>
          <a:sx n="70" d="100"/>
          <a:sy n="70" d="100"/>
        </p:scale>
        <p:origin x="8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802.11-18/1494r3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46713" y="199810"/>
            <a:ext cx="6732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802.11-18/1494r3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altLang="ko-KR" sz="2400" dirty="0"/>
              <a:t>O</a:t>
            </a:r>
            <a:r>
              <a:rPr lang="en-US" altLang="ko-KR" sz="2400" dirty="0" smtClean="0"/>
              <a:t>verview of 802.11 </a:t>
            </a:r>
            <a:r>
              <a:rPr lang="en-US" altLang="ko-KR" sz="2400" dirty="0" err="1" smtClean="0"/>
              <a:t>ba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P</a:t>
            </a:r>
            <a:r>
              <a:rPr lang="en-US" altLang="ko-KR" sz="2400" dirty="0" smtClean="0"/>
              <a:t>ower Management in D0.4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2018-09-10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18847"/>
              </p:ext>
            </p:extLst>
          </p:nvPr>
        </p:nvGraphicFramePr>
        <p:xfrm>
          <a:off x="895350" y="2590800"/>
          <a:ext cx="7334250" cy="21793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Minyoung Park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Shahrnaz Azizi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Suhwook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explains the 802.11 </a:t>
            </a:r>
            <a:r>
              <a:rPr lang="en-US" dirty="0" err="1" smtClean="0"/>
              <a:t>ba</a:t>
            </a:r>
            <a:r>
              <a:rPr lang="en-US" altLang="ko-KR" dirty="0" smtClean="0"/>
              <a:t> </a:t>
            </a:r>
            <a:r>
              <a:rPr lang="en-US" altLang="ko-KR" dirty="0"/>
              <a:t>power </a:t>
            </a:r>
            <a:r>
              <a:rPr lang="en-US" altLang="ko-KR" dirty="0" smtClean="0"/>
              <a:t>management</a:t>
            </a:r>
            <a:r>
              <a:rPr lang="en-US" dirty="0" smtClean="0"/>
              <a:t> in D0.4 and attempts to help people not involved in 11ba discussion understand the design.</a:t>
            </a:r>
          </a:p>
          <a:p>
            <a:r>
              <a:rPr lang="en-US" dirty="0"/>
              <a:t>11ba develops independent WUR negotiation status to enable WUR </a:t>
            </a:r>
            <a:r>
              <a:rPr lang="en-US" dirty="0" smtClean="0"/>
              <a:t>functionality and has no </a:t>
            </a:r>
            <a:r>
              <a:rPr lang="en-US" dirty="0"/>
              <a:t>changes to transition rules between PS mode and Active </a:t>
            </a:r>
            <a:r>
              <a:rPr lang="en-US" dirty="0" smtClean="0"/>
              <a:t>mode </a:t>
            </a:r>
            <a:r>
              <a:rPr lang="en-US" dirty="0"/>
              <a:t>currently defined for the PCR </a:t>
            </a:r>
            <a:r>
              <a:rPr lang="en-US" dirty="0" smtClean="0"/>
              <a:t>component.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12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802.11 Power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Two power states are </a:t>
            </a:r>
            <a:r>
              <a:rPr lang="en-US" dirty="0" smtClean="0"/>
              <a:t>defined for PCR</a:t>
            </a:r>
            <a:endParaRPr lang="en-US" dirty="0"/>
          </a:p>
          <a:p>
            <a:pPr lvl="2"/>
            <a:r>
              <a:rPr lang="en-US" b="0" dirty="0" smtClean="0"/>
              <a:t>Awake</a:t>
            </a:r>
            <a:r>
              <a:rPr lang="en-US" b="0" dirty="0"/>
              <a:t>: STA is fully powered</a:t>
            </a:r>
            <a:r>
              <a:rPr lang="en-US" b="0" dirty="0" smtClean="0"/>
              <a:t>.</a:t>
            </a:r>
          </a:p>
          <a:p>
            <a:pPr lvl="2"/>
            <a:r>
              <a:rPr lang="en-US" b="0" dirty="0" smtClean="0"/>
              <a:t>Doze</a:t>
            </a:r>
            <a:r>
              <a:rPr lang="en-US" b="0" dirty="0"/>
              <a:t>: STA is not able to transmit or receive and consumes very low power.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smtClean="0"/>
              <a:t>See </a:t>
            </a:r>
            <a:r>
              <a:rPr lang="en-US" dirty="0"/>
              <a:t>11.2.1 </a:t>
            </a:r>
            <a:r>
              <a:rPr lang="en-US" dirty="0" smtClean="0"/>
              <a:t>General [1]</a:t>
            </a:r>
          </a:p>
          <a:p>
            <a:pPr lvl="1"/>
            <a:r>
              <a:rPr lang="en-US" dirty="0" smtClean="0"/>
              <a:t>Two power management modes are defined for non-AP STA:</a:t>
            </a:r>
          </a:p>
          <a:p>
            <a:pPr lvl="2"/>
            <a:r>
              <a:rPr lang="en-US" dirty="0"/>
              <a:t>Active mode: The STA receives and transmits frames at any time. The STA remains in the </a:t>
            </a:r>
            <a:r>
              <a:rPr lang="en-US" dirty="0" smtClean="0"/>
              <a:t>awake state.</a:t>
            </a:r>
          </a:p>
          <a:p>
            <a:pPr lvl="2"/>
            <a:r>
              <a:rPr lang="en-US" dirty="0" smtClean="0"/>
              <a:t>Power </a:t>
            </a:r>
            <a:r>
              <a:rPr lang="en-US" dirty="0"/>
              <a:t>save (PS) mode: The STA enters the awake state to receive or transmit frames. The </a:t>
            </a:r>
            <a:r>
              <a:rPr lang="en-US" dirty="0" smtClean="0"/>
              <a:t>STA remains </a:t>
            </a:r>
            <a:r>
              <a:rPr lang="en-US" dirty="0"/>
              <a:t>in the doze state otherwise. </a:t>
            </a:r>
          </a:p>
          <a:p>
            <a:pPr lvl="2"/>
            <a:r>
              <a:rPr lang="en-US" dirty="0" smtClean="0"/>
              <a:t>See </a:t>
            </a:r>
            <a:r>
              <a:rPr lang="fr-FR" dirty="0" smtClean="0"/>
              <a:t>11.2.3.2 </a:t>
            </a:r>
            <a:r>
              <a:rPr lang="fr-FR" dirty="0"/>
              <a:t>Non-AP STA power management modes </a:t>
            </a:r>
            <a:r>
              <a:rPr lang="fr-FR" dirty="0" smtClean="0"/>
              <a:t>[1]</a:t>
            </a:r>
            <a:r>
              <a:rPr lang="fr-FR" dirty="0"/>
              <a:t/>
            </a:r>
            <a:br>
              <a:rPr lang="fr-FR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755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State Diagram for Existing 802.11 Power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Power Management Mode Diagram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r>
              <a:rPr lang="fr-FR" sz="1600" dirty="0" err="1" smtClean="0"/>
              <a:t>See</a:t>
            </a:r>
            <a:r>
              <a:rPr lang="fr-FR" sz="1600" dirty="0" smtClean="0"/>
              <a:t> 11.2.3.2 </a:t>
            </a:r>
            <a:r>
              <a:rPr lang="fr-FR" sz="1600" dirty="0"/>
              <a:t>Non-AP STA power management </a:t>
            </a:r>
            <a:r>
              <a:rPr lang="fr-FR" sz="1600" dirty="0" smtClean="0"/>
              <a:t>modes [1]</a:t>
            </a:r>
          </a:p>
          <a:p>
            <a:pPr lvl="1"/>
            <a:r>
              <a:rPr lang="fr-FR" sz="1600" dirty="0" smtClean="0"/>
              <a:t>Note </a:t>
            </a:r>
            <a:r>
              <a:rPr lang="fr-FR" sz="1600" dirty="0" err="1" smtClean="0"/>
              <a:t>that</a:t>
            </a:r>
            <a:r>
              <a:rPr lang="fr-FR" sz="1600" dirty="0" smtClean="0"/>
              <a:t> the frame </a:t>
            </a:r>
            <a:r>
              <a:rPr lang="fr-FR" sz="1600" dirty="0" err="1" smtClean="0"/>
              <a:t>with</a:t>
            </a:r>
            <a:r>
              <a:rPr lang="fr-FR" sz="1600" dirty="0" smtClean="0"/>
              <a:t> PM bit </a:t>
            </a:r>
            <a:r>
              <a:rPr lang="fr-FR" sz="1600" dirty="0" err="1" smtClean="0"/>
              <a:t>solicits</a:t>
            </a:r>
            <a:r>
              <a:rPr lang="fr-FR" sz="1600" dirty="0" smtClean="0"/>
              <a:t> an </a:t>
            </a:r>
            <a:r>
              <a:rPr lang="fr-FR" sz="1600" dirty="0" err="1" smtClean="0"/>
              <a:t>immediate</a:t>
            </a:r>
            <a:r>
              <a:rPr lang="fr-FR" sz="1600" dirty="0" smtClean="0"/>
              <a:t> </a:t>
            </a:r>
            <a:r>
              <a:rPr lang="fr-FR" sz="1600" dirty="0" err="1" smtClean="0"/>
              <a:t>acknowledgement</a:t>
            </a:r>
            <a:endParaRPr lang="en-US" sz="16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Under PS Mode</a:t>
            </a:r>
            <a:r>
              <a:rPr lang="en-US" sz="1800" dirty="0" smtClean="0"/>
              <a:t>, </a:t>
            </a:r>
            <a:r>
              <a:rPr lang="en-US" sz="1800" dirty="0"/>
              <a:t>P</a:t>
            </a:r>
            <a:r>
              <a:rPr lang="en-US" sz="1800" dirty="0" smtClean="0"/>
              <a:t>ower </a:t>
            </a:r>
            <a:r>
              <a:rPr lang="en-US" sz="1800" dirty="0"/>
              <a:t>S</a:t>
            </a:r>
            <a:r>
              <a:rPr lang="en-US" sz="1800" dirty="0" smtClean="0"/>
              <a:t>tate Diagram for PCR component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See </a:t>
            </a:r>
            <a:r>
              <a:rPr lang="en-US" sz="1600" dirty="0"/>
              <a:t>10.48 Target wake time (TWT) </a:t>
            </a:r>
            <a:r>
              <a:rPr lang="en-US" sz="1600" dirty="0" smtClean="0"/>
              <a:t>[1] and </a:t>
            </a:r>
            <a:r>
              <a:rPr lang="en-US" sz="1600" dirty="0"/>
              <a:t>27.7 TWT </a:t>
            </a:r>
            <a:r>
              <a:rPr lang="en-US" sz="1600" dirty="0" smtClean="0"/>
              <a:t>operation for TWT [2]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See </a:t>
            </a:r>
            <a:r>
              <a:rPr lang="en-US" sz="1600" dirty="0"/>
              <a:t>11.2.3.7 (Receive operation for STAs in PS mode) </a:t>
            </a:r>
            <a:r>
              <a:rPr lang="en-US" sz="1600" dirty="0" smtClean="0"/>
              <a:t>[1] for Ps-Poll and U-APSD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554787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1600200" y="220980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Active Mode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819400" y="24384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2819400" y="2648712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971800" y="2057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Frame exchange with PM bit set to 1.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71800" y="26625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Frame exchange with PM bit set to 0.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4648200" y="220980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600200" y="4166602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Awake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819400" y="4395202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819400" y="4605514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782093" y="4611469"/>
            <a:ext cx="1903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based on power save protocol like TWT, Ps-Poll, U-APSD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4648200" y="4166602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1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Management – Design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For non-AP STA, 802.11 </a:t>
            </a:r>
            <a:r>
              <a:rPr lang="en-US" sz="1600" dirty="0" err="1"/>
              <a:t>ba</a:t>
            </a:r>
            <a:r>
              <a:rPr lang="en-US" sz="1600" dirty="0"/>
              <a:t> adds a companion radio called </a:t>
            </a:r>
            <a:r>
              <a:rPr lang="en-US" sz="1600" dirty="0" err="1" smtClean="0"/>
              <a:t>WURx</a:t>
            </a:r>
            <a:r>
              <a:rPr lang="en-US" sz="1600" dirty="0" smtClean="0"/>
              <a:t> (WUR receiver) </a:t>
            </a:r>
            <a:r>
              <a:rPr lang="en-US" sz="1600" dirty="0"/>
              <a:t>to receive WUR </a:t>
            </a:r>
            <a:r>
              <a:rPr lang="en-US" sz="1600" dirty="0" smtClean="0"/>
              <a:t>PPDU</a:t>
            </a:r>
          </a:p>
          <a:p>
            <a:r>
              <a:rPr lang="en-US" sz="1600" dirty="0"/>
              <a:t>To differentiate </a:t>
            </a:r>
            <a:r>
              <a:rPr lang="en-US" sz="1600" dirty="0" err="1"/>
              <a:t>WURx</a:t>
            </a:r>
            <a:r>
              <a:rPr lang="en-US" sz="1600" dirty="0"/>
              <a:t> with the PCR, the PCR of the non-AP STA is described as the PCR component of the non-AP </a:t>
            </a:r>
            <a:r>
              <a:rPr lang="en-US" sz="1600" dirty="0" smtClean="0"/>
              <a:t>STA</a:t>
            </a:r>
          </a:p>
          <a:p>
            <a:r>
              <a:rPr lang="en-US" sz="1600" dirty="0" smtClean="0"/>
              <a:t>Additional </a:t>
            </a:r>
            <a:r>
              <a:rPr lang="en-US" sz="1600" dirty="0"/>
              <a:t>power state for the companion radio, which are separated from the power states of PCR </a:t>
            </a:r>
            <a:r>
              <a:rPr lang="en-US" sz="1600" dirty="0" smtClean="0"/>
              <a:t>component, are defined</a:t>
            </a:r>
            <a:endParaRPr lang="en-US" sz="1600" dirty="0"/>
          </a:p>
          <a:p>
            <a:pPr lvl="1"/>
            <a:r>
              <a:rPr lang="en-US" sz="1200" dirty="0" err="1"/>
              <a:t>WURx</a:t>
            </a:r>
            <a:r>
              <a:rPr lang="en-US" sz="1200" dirty="0"/>
              <a:t> Awake: the </a:t>
            </a:r>
            <a:r>
              <a:rPr lang="en-US" sz="1200" dirty="0" err="1"/>
              <a:t>WURx</a:t>
            </a:r>
            <a:r>
              <a:rPr lang="en-US" sz="1200" dirty="0"/>
              <a:t> of the WUR non-AP STA is fully powered to receive WUR frame.</a:t>
            </a:r>
          </a:p>
          <a:p>
            <a:pPr lvl="1"/>
            <a:r>
              <a:rPr lang="en-US" sz="1200" dirty="0" err="1"/>
              <a:t>WURx</a:t>
            </a:r>
            <a:r>
              <a:rPr lang="en-US" sz="1200" dirty="0"/>
              <a:t> Doze: the </a:t>
            </a:r>
            <a:r>
              <a:rPr lang="en-US" sz="1200" dirty="0" err="1"/>
              <a:t>WURx</a:t>
            </a:r>
            <a:r>
              <a:rPr lang="en-US" sz="1200" dirty="0"/>
              <a:t> of the WUR non-AP STA is not able to receive WUR frame. </a:t>
            </a:r>
          </a:p>
          <a:p>
            <a:pPr lvl="1"/>
            <a:r>
              <a:rPr lang="en-US" sz="1200" dirty="0"/>
              <a:t>See 31.6.2 non-AP STA operation </a:t>
            </a:r>
            <a:endParaRPr lang="en-US" sz="1800" dirty="0" smtClean="0"/>
          </a:p>
          <a:p>
            <a:r>
              <a:rPr lang="en-US" sz="1600" dirty="0" smtClean="0"/>
              <a:t>Independent </a:t>
            </a:r>
            <a:r>
              <a:rPr lang="en-US" sz="1600" dirty="0"/>
              <a:t>WUR negotiation status is </a:t>
            </a:r>
            <a:r>
              <a:rPr lang="en-US" sz="1600" dirty="0" smtClean="0"/>
              <a:t>added to </a:t>
            </a:r>
            <a:r>
              <a:rPr lang="en-US" sz="1600" dirty="0"/>
              <a:t>enable the </a:t>
            </a:r>
            <a:r>
              <a:rPr lang="en-US" sz="1600" dirty="0" err="1"/>
              <a:t>WURx</a:t>
            </a:r>
            <a:r>
              <a:rPr lang="en-US" sz="1600" dirty="0"/>
              <a:t> when </a:t>
            </a:r>
            <a:r>
              <a:rPr lang="en-US" sz="1600" dirty="0" smtClean="0"/>
              <a:t>power state of the </a:t>
            </a:r>
            <a:r>
              <a:rPr lang="en-US" sz="1600" dirty="0"/>
              <a:t>PCR component of a </a:t>
            </a:r>
            <a:r>
              <a:rPr lang="en-US" sz="1600" dirty="0" smtClean="0"/>
              <a:t>non-AP STA </a:t>
            </a:r>
            <a:r>
              <a:rPr lang="en-US" sz="1600" dirty="0">
                <a:solidFill>
                  <a:srgbClr val="FF0000"/>
                </a:solidFill>
              </a:rPr>
              <a:t>is in the doze </a:t>
            </a:r>
            <a:r>
              <a:rPr lang="en-US" sz="1600" dirty="0" smtClean="0">
                <a:solidFill>
                  <a:srgbClr val="FF0000"/>
                </a:solidFill>
              </a:rPr>
              <a:t>state and </a:t>
            </a:r>
            <a:r>
              <a:rPr lang="en-US" sz="1600" dirty="0" smtClean="0">
                <a:solidFill>
                  <a:srgbClr val="FF0000"/>
                </a:solidFill>
              </a:rPr>
              <a:t>the </a:t>
            </a:r>
            <a:r>
              <a:rPr lang="en-US" sz="1600" dirty="0" smtClean="0">
                <a:solidFill>
                  <a:srgbClr val="FF0000"/>
                </a:solidFill>
              </a:rPr>
              <a:t>PCR component </a:t>
            </a:r>
            <a:r>
              <a:rPr lang="en-US" sz="1600" dirty="0" smtClean="0">
                <a:solidFill>
                  <a:srgbClr val="FF0000"/>
                </a:solidFill>
              </a:rPr>
              <a:t>has negotiated WUR </a:t>
            </a:r>
            <a:r>
              <a:rPr lang="en-US" sz="1600" dirty="0" smtClean="0">
                <a:solidFill>
                  <a:srgbClr val="FF0000"/>
                </a:solidFill>
              </a:rPr>
              <a:t>Mode</a:t>
            </a:r>
            <a:r>
              <a:rPr lang="en-US" sz="1600" dirty="0" smtClean="0"/>
              <a:t>. </a:t>
            </a:r>
          </a:p>
          <a:p>
            <a:endParaRPr lang="en-US" sz="1600" dirty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1219200" y="513595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Active Mode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438400" y="5364550"/>
            <a:ext cx="990600" cy="15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 flipV="1">
            <a:off x="2438400" y="5574863"/>
            <a:ext cx="990600" cy="91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3429000" y="513595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149254" y="4763166"/>
            <a:ext cx="3581400" cy="1713834"/>
            <a:chOff x="4572000" y="2400966"/>
            <a:chExt cx="5410200" cy="2526792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572000" y="2400966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 Mode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8534400" y="4229766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 Mode Suspend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78096" y="4241958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 WUR Negotiation 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V="1">
              <a:off x="5029200" y="3086766"/>
              <a:ext cx="0" cy="11551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5486400" y="3086766"/>
              <a:ext cx="0" cy="11551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6019800" y="2489358"/>
              <a:ext cx="3733800" cy="17122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 flipV="1">
              <a:off x="6002416" y="2826707"/>
              <a:ext cx="3074076" cy="13748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6019800" y="4438967"/>
              <a:ext cx="2514600" cy="124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 flipV="1">
              <a:off x="6002416" y="4728876"/>
              <a:ext cx="2531984" cy="283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6310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</a:t>
            </a:r>
            <a:r>
              <a:rPr lang="en-US" dirty="0" smtClean="0"/>
              <a:t>Management – Negotiation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definition of 802.11 </a:t>
            </a:r>
            <a:r>
              <a:rPr lang="en-US" sz="1800" dirty="0" err="1"/>
              <a:t>ba</a:t>
            </a:r>
            <a:r>
              <a:rPr lang="en-US" sz="1800" dirty="0"/>
              <a:t> negotiation status </a:t>
            </a:r>
            <a:r>
              <a:rPr lang="en-US" sz="1800" dirty="0" smtClean="0"/>
              <a:t>is as follows to </a:t>
            </a:r>
            <a:r>
              <a:rPr lang="en-US" sz="1800" dirty="0"/>
              <a:t>enable </a:t>
            </a:r>
            <a:r>
              <a:rPr lang="en-US" sz="1800" dirty="0" err="1"/>
              <a:t>WURx</a:t>
            </a:r>
            <a:r>
              <a:rPr lang="en-US" sz="1800" dirty="0"/>
              <a:t> when the </a:t>
            </a:r>
            <a:r>
              <a:rPr lang="en-US" sz="1800" dirty="0" smtClean="0"/>
              <a:t>non-AP STA’s </a:t>
            </a:r>
            <a:r>
              <a:rPr lang="en-US" sz="1800" dirty="0" smtClean="0"/>
              <a:t>power state of the PCR </a:t>
            </a:r>
            <a:r>
              <a:rPr lang="en-US" sz="1800" dirty="0"/>
              <a:t>component is in the doze </a:t>
            </a:r>
            <a:r>
              <a:rPr lang="en-US" sz="1800" dirty="0" smtClean="0"/>
              <a:t>state</a:t>
            </a:r>
            <a:endParaRPr lang="en-US" sz="1800" dirty="0"/>
          </a:p>
          <a:p>
            <a:pPr lvl="1"/>
            <a:r>
              <a:rPr lang="en-US" sz="1600" dirty="0"/>
              <a:t>WUR </a:t>
            </a:r>
            <a:r>
              <a:rPr lang="en-US" sz="1600" dirty="0" smtClean="0"/>
              <a:t>Mode status:</a:t>
            </a:r>
            <a:endParaRPr lang="en-US" sz="1600" dirty="0"/>
          </a:p>
          <a:p>
            <a:pPr lvl="2"/>
            <a:r>
              <a:rPr lang="en-US" sz="1400" dirty="0"/>
              <a:t>AP and </a:t>
            </a:r>
            <a:r>
              <a:rPr lang="en-US" sz="1400" dirty="0" smtClean="0"/>
              <a:t>non-AP STA remember </a:t>
            </a:r>
            <a:r>
              <a:rPr lang="en-US" sz="1400" dirty="0"/>
              <a:t>WUR negotiated parameters</a:t>
            </a:r>
          </a:p>
          <a:p>
            <a:pPr lvl="2"/>
            <a:r>
              <a:rPr lang="en-US" sz="1400" dirty="0" err="1"/>
              <a:t>WURx</a:t>
            </a:r>
            <a:r>
              <a:rPr lang="en-US" sz="1400" dirty="0"/>
              <a:t> is available based on duty cycle agreement </a:t>
            </a:r>
            <a:r>
              <a:rPr lang="en-US" sz="1400" dirty="0">
                <a:solidFill>
                  <a:srgbClr val="FF0000"/>
                </a:solidFill>
              </a:rPr>
              <a:t>when the PCR component of the </a:t>
            </a:r>
            <a:r>
              <a:rPr lang="en-US" sz="1400" dirty="0" smtClean="0">
                <a:solidFill>
                  <a:srgbClr val="FF0000"/>
                </a:solidFill>
              </a:rPr>
              <a:t>non-AP STA </a:t>
            </a:r>
            <a:r>
              <a:rPr lang="en-US" sz="1400" dirty="0">
                <a:solidFill>
                  <a:srgbClr val="FF0000"/>
                </a:solidFill>
              </a:rPr>
              <a:t>is in doze state 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2"/>
            <a:r>
              <a:rPr lang="en-US" sz="1400" dirty="0" smtClean="0"/>
              <a:t>Additional rules on avoiding checking DTIM and is not required to awake in SPs</a:t>
            </a:r>
          </a:p>
          <a:p>
            <a:pPr lvl="2"/>
            <a:r>
              <a:rPr lang="en-US" sz="1400" dirty="0" smtClean="0"/>
              <a:t>See </a:t>
            </a:r>
            <a:r>
              <a:rPr lang="en-US" sz="1400" dirty="0"/>
              <a:t>31.6.2 non-AP STA operation and 31.6.3 AP </a:t>
            </a:r>
            <a:r>
              <a:rPr lang="en-US" sz="1400" dirty="0" smtClean="0"/>
              <a:t>operation [3] </a:t>
            </a:r>
            <a:endParaRPr lang="en-US" sz="1400" dirty="0"/>
          </a:p>
          <a:p>
            <a:pPr lvl="1"/>
            <a:r>
              <a:rPr lang="en-US" sz="1600" dirty="0" smtClean="0"/>
              <a:t>WUR </a:t>
            </a:r>
            <a:r>
              <a:rPr lang="en-US" sz="1600" dirty="0"/>
              <a:t>Mode </a:t>
            </a:r>
            <a:r>
              <a:rPr lang="en-US" sz="1600" dirty="0" smtClean="0"/>
              <a:t>Suspend status:</a:t>
            </a:r>
            <a:endParaRPr lang="en-US" sz="1600" dirty="0"/>
          </a:p>
          <a:p>
            <a:pPr lvl="2"/>
            <a:r>
              <a:rPr lang="en-US" sz="1400" dirty="0"/>
              <a:t>AP and </a:t>
            </a:r>
            <a:r>
              <a:rPr lang="en-US" sz="1400" dirty="0" smtClean="0"/>
              <a:t>non-AP STA </a:t>
            </a:r>
            <a:r>
              <a:rPr lang="en-US" sz="1400" dirty="0"/>
              <a:t>remembers WUR negotiated </a:t>
            </a:r>
            <a:r>
              <a:rPr lang="en-US" sz="1400" dirty="0" smtClean="0"/>
              <a:t>parameters</a:t>
            </a:r>
          </a:p>
          <a:p>
            <a:pPr lvl="2"/>
            <a:r>
              <a:rPr lang="en-US" sz="1400" dirty="0" err="1" smtClean="0"/>
              <a:t>WURx</a:t>
            </a:r>
            <a:r>
              <a:rPr lang="en-US" sz="1400" dirty="0" smtClean="0"/>
              <a:t> power state is implementation specific</a:t>
            </a:r>
          </a:p>
          <a:p>
            <a:pPr lvl="2"/>
            <a:r>
              <a:rPr lang="en-US" sz="1400" dirty="0" smtClean="0"/>
              <a:t>No change for the existing rules of checking DTIM and awake in SPs</a:t>
            </a:r>
          </a:p>
          <a:p>
            <a:pPr lvl="2"/>
            <a:r>
              <a:rPr lang="en-US" sz="1400" dirty="0"/>
              <a:t>See 31.6.2 non-AP STA operation and 31.6.3 AP </a:t>
            </a:r>
            <a:r>
              <a:rPr lang="en-US" sz="1400" dirty="0" smtClean="0"/>
              <a:t>operation [3]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773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ba</a:t>
            </a:r>
            <a:r>
              <a:rPr lang="en-US" dirty="0" smtClean="0"/>
              <a:t> Power Management – High level State Diagram for Negotiation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sz="1800" dirty="0" smtClean="0"/>
          </a:p>
          <a:p>
            <a:r>
              <a:rPr lang="en-US" sz="1600" dirty="0"/>
              <a:t>See 31.6.1 WUR Mode Setup [3] for all the details</a:t>
            </a:r>
          </a:p>
          <a:p>
            <a:r>
              <a:rPr lang="en-US" sz="1600" dirty="0" smtClean="0"/>
              <a:t>Note that WUR Mode Setup frame and WUR Mode Teardown frame are WUR Action frame</a:t>
            </a:r>
          </a:p>
          <a:p>
            <a:r>
              <a:rPr lang="en-US" sz="1600" dirty="0" smtClean="0"/>
              <a:t>Note that this state diagram is independent of Active mode/PS mode state diagram</a:t>
            </a:r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auto">
          <a:xfrm>
            <a:off x="2667000" y="1905000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Mode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629400" y="3733800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Mode Suspend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673096" y="3745992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 Negotiation 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3124200" y="2590800"/>
            <a:ext cx="0" cy="115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581400" y="2590800"/>
            <a:ext cx="0" cy="115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278405" y="297343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Request/Response exchange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4114800" y="1993392"/>
            <a:ext cx="3733800" cy="17122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4097416" y="2330741"/>
            <a:ext cx="3074076" cy="1374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4114800" y="3943001"/>
            <a:ext cx="2514600" cy="124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4097416" y="4232910"/>
            <a:ext cx="2531984" cy="2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308348" y="3517392"/>
            <a:ext cx="2092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WUR Mode Setup frame </a:t>
            </a:r>
            <a:r>
              <a:rPr lang="en-US" dirty="0" smtClean="0"/>
              <a:t>Request/Response exchange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505200" y="297952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Teardown frame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700018" y="4281668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Teardown frame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553259">
            <a:off x="4979564" y="2496943"/>
            <a:ext cx="258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(Action </a:t>
            </a:r>
            <a:r>
              <a:rPr lang="en-US" dirty="0"/>
              <a:t>Type </a:t>
            </a:r>
            <a:r>
              <a:rPr lang="en-US" dirty="0" smtClean="0"/>
              <a:t>field = Enter </a:t>
            </a:r>
            <a:r>
              <a:rPr lang="en-US" dirty="0"/>
              <a:t>WUR </a:t>
            </a:r>
            <a:r>
              <a:rPr lang="en-US" dirty="0" smtClean="0"/>
              <a:t>Mode Suspend)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1375470">
            <a:off x="4212963" y="3013763"/>
            <a:ext cx="2631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</a:t>
            </a:r>
            <a:r>
              <a:rPr lang="en-US" dirty="0"/>
              <a:t>(Action Type field = Enter WUR </a:t>
            </a:r>
            <a:r>
              <a:rPr lang="en-US" dirty="0" smtClean="0"/>
              <a:t>Mode)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Management – High level </a:t>
            </a:r>
            <a:r>
              <a:rPr lang="en-US" dirty="0" err="1" smtClean="0"/>
              <a:t>WURx</a:t>
            </a:r>
            <a:r>
              <a:rPr lang="en-US" dirty="0" smtClean="0"/>
              <a:t> Power State </a:t>
            </a:r>
            <a:r>
              <a:rPr lang="en-US" dirty="0"/>
              <a:t>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After PCR component negotiates </a:t>
            </a:r>
            <a:r>
              <a:rPr lang="en-US" sz="1600" dirty="0" smtClean="0">
                <a:solidFill>
                  <a:srgbClr val="FF0000"/>
                </a:solidFill>
              </a:rPr>
              <a:t>WUR Mode </a:t>
            </a:r>
            <a:r>
              <a:rPr lang="en-US" sz="1600" dirty="0" smtClean="0"/>
              <a:t>and the </a:t>
            </a:r>
            <a:r>
              <a:rPr lang="en-US" sz="1600" dirty="0" smtClean="0"/>
              <a:t>power state of the PCR </a:t>
            </a:r>
            <a:r>
              <a:rPr lang="en-US" sz="1600" dirty="0"/>
              <a:t>component of the </a:t>
            </a:r>
            <a:r>
              <a:rPr lang="en-US" sz="1600" dirty="0" smtClean="0"/>
              <a:t>non-AP STA </a:t>
            </a:r>
            <a:r>
              <a:rPr lang="en-US" sz="1600" dirty="0"/>
              <a:t>is in </a:t>
            </a:r>
            <a:r>
              <a:rPr lang="en-US" sz="1600" dirty="0" smtClean="0"/>
              <a:t>the </a:t>
            </a:r>
            <a:r>
              <a:rPr lang="en-US" sz="1600" dirty="0" smtClean="0">
                <a:solidFill>
                  <a:srgbClr val="FF0000"/>
                </a:solidFill>
              </a:rPr>
              <a:t>doze state</a:t>
            </a:r>
            <a:r>
              <a:rPr lang="en-US" sz="1600" dirty="0" smtClean="0"/>
              <a:t>, transition between </a:t>
            </a:r>
            <a:r>
              <a:rPr lang="en-US" sz="1600" dirty="0" err="1" smtClean="0"/>
              <a:t>WURx</a:t>
            </a:r>
            <a:r>
              <a:rPr lang="en-US" sz="1600" dirty="0" smtClean="0"/>
              <a:t> Awake and </a:t>
            </a:r>
            <a:r>
              <a:rPr lang="en-US" sz="1600" dirty="0" err="1" smtClean="0"/>
              <a:t>WURx</a:t>
            </a:r>
            <a:r>
              <a:rPr lang="en-US" sz="1600" dirty="0" smtClean="0"/>
              <a:t> Doze is based on the </a:t>
            </a:r>
            <a:r>
              <a:rPr lang="en-US" sz="1600" dirty="0" err="1" smtClean="0"/>
              <a:t>WURx</a:t>
            </a:r>
            <a:r>
              <a:rPr lang="en-US" sz="1600" dirty="0" smtClean="0"/>
              <a:t> duty cycle agreement </a:t>
            </a:r>
          </a:p>
          <a:p>
            <a:pPr lvl="1"/>
            <a:r>
              <a:rPr lang="en-US" sz="1200" dirty="0" smtClean="0"/>
              <a:t>See 31.6.2 </a:t>
            </a:r>
            <a:r>
              <a:rPr lang="en-US" sz="1200" dirty="0"/>
              <a:t>non-AP STA operation </a:t>
            </a:r>
            <a:r>
              <a:rPr lang="en-US" sz="1200" dirty="0" smtClean="0"/>
              <a:t>[3]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After PCR component negotiates WUR </a:t>
            </a:r>
            <a:r>
              <a:rPr lang="en-US" sz="1600" dirty="0" smtClean="0"/>
              <a:t>Suspend mode or the </a:t>
            </a:r>
            <a:r>
              <a:rPr lang="en-US" sz="1600" dirty="0" smtClean="0"/>
              <a:t>power state of the PCR </a:t>
            </a:r>
            <a:r>
              <a:rPr lang="en-US" sz="1600" dirty="0"/>
              <a:t>component of the </a:t>
            </a:r>
            <a:r>
              <a:rPr lang="en-US" sz="1600" dirty="0" smtClean="0"/>
              <a:t>non-AP STA </a:t>
            </a:r>
            <a:r>
              <a:rPr lang="en-US" sz="1600" dirty="0"/>
              <a:t>is in the </a:t>
            </a:r>
            <a:r>
              <a:rPr lang="en-US" sz="1600" dirty="0" smtClean="0"/>
              <a:t>Awake </a:t>
            </a:r>
            <a:r>
              <a:rPr lang="en-US" sz="1600" dirty="0"/>
              <a:t>state</a:t>
            </a:r>
            <a:r>
              <a:rPr lang="en-US" sz="1600" dirty="0" smtClean="0"/>
              <a:t> or the non-AP STA is not associated, </a:t>
            </a:r>
            <a:r>
              <a:rPr lang="en-US" sz="1600" dirty="0"/>
              <a:t>transition between </a:t>
            </a:r>
            <a:r>
              <a:rPr lang="en-US" sz="1600" dirty="0" err="1"/>
              <a:t>WURx</a:t>
            </a:r>
            <a:r>
              <a:rPr lang="en-US" sz="1600" dirty="0"/>
              <a:t> Awake and </a:t>
            </a:r>
            <a:r>
              <a:rPr lang="en-US" sz="1600" dirty="0" err="1"/>
              <a:t>WURx</a:t>
            </a:r>
            <a:r>
              <a:rPr lang="en-US" sz="1600" dirty="0"/>
              <a:t> Doze is </a:t>
            </a:r>
            <a:r>
              <a:rPr lang="en-US" sz="1600" dirty="0" smtClean="0"/>
              <a:t>implementation specific</a:t>
            </a:r>
          </a:p>
          <a:p>
            <a:pPr lvl="1"/>
            <a:r>
              <a:rPr lang="en-US" sz="1200" dirty="0" smtClean="0"/>
              <a:t>See </a:t>
            </a:r>
            <a:r>
              <a:rPr lang="en-US" sz="1200" dirty="0"/>
              <a:t>31.6.2 non-AP STA operation </a:t>
            </a:r>
            <a:r>
              <a:rPr lang="en-US" sz="1200" dirty="0" smtClean="0"/>
              <a:t>[3]</a:t>
            </a:r>
            <a:endParaRPr lang="en-US" sz="1200" dirty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2362200" y="3055868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Awake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3581400" y="3284468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3581400" y="349478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544093" y="3500735"/>
            <a:ext cx="201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based on </a:t>
            </a:r>
            <a:r>
              <a:rPr lang="en-US" dirty="0" err="1" smtClean="0"/>
              <a:t>WURx</a:t>
            </a:r>
            <a:r>
              <a:rPr lang="en-US" dirty="0" smtClean="0"/>
              <a:t> duty cycle agreement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410200" y="3055868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WURx</a:t>
            </a:r>
            <a:r>
              <a:rPr lang="en-US" dirty="0" smtClean="0"/>
              <a:t> 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286000" y="545033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Awake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505200" y="5678934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3505200" y="5889246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82987" y="5895201"/>
            <a:ext cx="1903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Implementation specific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334000" y="545033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WURx</a:t>
            </a:r>
            <a:r>
              <a:rPr lang="en-US" dirty="0" smtClean="0"/>
              <a:t> 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2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</a:t>
            </a:r>
            <a:r>
              <a:rPr lang="en-US" sz="1800" dirty="0"/>
              <a:t>1] Draft </a:t>
            </a:r>
            <a:r>
              <a:rPr lang="en-US" sz="1800" dirty="0" smtClean="0"/>
              <a:t>P802.11REVmd D1.4</a:t>
            </a:r>
          </a:p>
          <a:p>
            <a:r>
              <a:rPr lang="en-US" sz="1800" dirty="0" smtClean="0"/>
              <a:t>[2] </a:t>
            </a:r>
            <a:r>
              <a:rPr lang="en-US" sz="1800" dirty="0"/>
              <a:t>Draft P802.11ax </a:t>
            </a:r>
            <a:r>
              <a:rPr lang="en-US" sz="1800" dirty="0" smtClean="0"/>
              <a:t>D3.1</a:t>
            </a:r>
          </a:p>
          <a:p>
            <a:r>
              <a:rPr lang="en-US" sz="1800" dirty="0" smtClean="0"/>
              <a:t>[3] </a:t>
            </a:r>
            <a:r>
              <a:rPr lang="en-US" sz="1800" dirty="0"/>
              <a:t>Draft P802.11ba </a:t>
            </a:r>
            <a:r>
              <a:rPr lang="en-US" sz="1800" dirty="0" smtClean="0"/>
              <a:t>D0.4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21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92190</TotalTime>
  <Words>946</Words>
  <Application>Microsoft Office PowerPoint</Application>
  <PresentationFormat>On-screen Show (4:3)</PresentationFormat>
  <Paragraphs>149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Overview of 802.11 ba Power Management in D0.4</vt:lpstr>
      <vt:lpstr>Abstract</vt:lpstr>
      <vt:lpstr>Existing 802.11 Power Management</vt:lpstr>
      <vt:lpstr>High Level State Diagram for Existing 802.11 Power Management</vt:lpstr>
      <vt:lpstr>802.11 ba Power Management – Design Concept</vt:lpstr>
      <vt:lpstr>802.11 ba Power Management – Negotiation Status</vt:lpstr>
      <vt:lpstr>802.11 ba Power Management – High level State Diagram for Negotiation Status</vt:lpstr>
      <vt:lpstr>802.11 ba Power Management – High level WURx Power State Diagram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CTPClassification=CTP_NT</cp:keywords>
  <cp:lastModifiedBy>Huang, Po-kai</cp:lastModifiedBy>
  <cp:revision>2159</cp:revision>
  <cp:lastPrinted>1998-02-10T13:28:06Z</cp:lastPrinted>
  <dcterms:created xsi:type="dcterms:W3CDTF">2008-03-19T13:28:15Z</dcterms:created>
  <dcterms:modified xsi:type="dcterms:W3CDTF">2018-09-12T01:55:46Z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042260af-e501-4666-b8fa-f331d31df04a</vt:lpwstr>
  </property>
  <property fmtid="{D5CDD505-2E9C-101B-9397-08002B2CF9AE}" pid="8" name="CTP_TimeStamp">
    <vt:lpwstr>2018-09-12 01:55:46Z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