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53" r:id="rId2"/>
    <p:sldId id="500" r:id="rId3"/>
    <p:sldId id="507" r:id="rId4"/>
    <p:sldId id="501" r:id="rId5"/>
    <p:sldId id="506" r:id="rId6"/>
    <p:sldId id="503" r:id="rId7"/>
    <p:sldId id="502" r:id="rId8"/>
    <p:sldId id="483" r:id="rId9"/>
    <p:sldId id="484" r:id="rId10"/>
    <p:sldId id="489" r:id="rId11"/>
  </p:sldIdLst>
  <p:sldSz cx="9144000" cy="6858000" type="screen4x3"/>
  <p:notesSz cx="6934200" cy="928052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8005" autoAdjust="0"/>
  </p:normalViewPr>
  <p:slideViewPr>
    <p:cSldViewPr>
      <p:cViewPr varScale="1">
        <p:scale>
          <a:sx n="101" d="100"/>
          <a:sy n="101" d="100"/>
        </p:scale>
        <p:origin x="114" y="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255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FA078C69-3C94-4884-9FAE-61DD046E939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8775405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807E55AC-B173-4AB5-9CB6-9C6379A21F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194414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2018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34749" y="6475413"/>
            <a:ext cx="19091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65F51A8-0CFE-4133-B021-42BA039B409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634749" y="6475413"/>
            <a:ext cx="19091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233D5FD-8890-4C4A-812D-44084668134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2018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4748" y="6475413"/>
            <a:ext cx="19091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D419C17-E740-4BDF-A347-9F6D8C9B72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 latinLnBrk="0">
              <a:defRPr/>
            </a:pPr>
            <a:r>
              <a:rPr kumimoji="0" lang="en-US" altLang="ko-KR" sz="1800" b="1" dirty="0" smtClean="0">
                <a:cs typeface="+mn-cs"/>
              </a:rPr>
              <a:t>doc.: IEEE </a:t>
            </a:r>
            <a:r>
              <a:rPr kumimoji="0" lang="en-US" altLang="ko-KR" sz="1800" b="1" dirty="0" smtClean="0">
                <a:cs typeface="+mn-cs"/>
              </a:rPr>
              <a:t>802.11-18/1490r0</a:t>
            </a:r>
            <a:endParaRPr kumimoji="0" lang="en-US" altLang="ko-KR" sz="1800" b="1" dirty="0" smtClean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4" r:id="rId1"/>
    <p:sldLayoutId id="21474849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September 2018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9" name="제목 6"/>
          <p:cNvSpPr>
            <a:spLocks noGrp="1"/>
          </p:cNvSpPr>
          <p:nvPr>
            <p:ph type="ctrTitle"/>
          </p:nvPr>
        </p:nvSpPr>
        <p:spPr>
          <a:xfrm>
            <a:off x="685800" y="741363"/>
            <a:ext cx="7772400" cy="935037"/>
          </a:xfrm>
        </p:spPr>
        <p:txBody>
          <a:bodyPr/>
          <a:lstStyle/>
          <a:p>
            <a:r>
              <a:rPr lang="en-US" altLang="ko-KR" dirty="0" smtClean="0"/>
              <a:t>Response frame in </a:t>
            </a:r>
            <a:r>
              <a:rPr lang="en-US" altLang="ko-KR" dirty="0" smtClean="0"/>
              <a:t>WUR Mode Setup</a:t>
            </a:r>
            <a:endParaRPr lang="ko-KR" altLang="en-US"/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US" altLang="ko-KR" sz="2000" kern="0" dirty="0" smtClean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 smtClean="0">
                <a:ea typeface="굴림" panose="020B0600000101010101" pitchFamily="50" charset="-127"/>
              </a:rPr>
              <a:t> 2018-09-10</a:t>
            </a: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2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942638"/>
              </p:ext>
            </p:extLst>
          </p:nvPr>
        </p:nvGraphicFramePr>
        <p:xfrm>
          <a:off x="762000" y="2895600"/>
          <a:ext cx="7620000" cy="1805354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3985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Song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Ryu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530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</a:t>
            </a:r>
            <a:r>
              <a:rPr lang="en-US" altLang="ko-KR" dirty="0"/>
              <a:t>support modification of WUR Mode Response Status </a:t>
            </a:r>
            <a:r>
              <a:rPr lang="en-US" altLang="ko-KR" dirty="0" smtClean="0"/>
              <a:t>field in slide 6?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September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2965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have defined WUR mode signal in draft spec</a:t>
            </a:r>
          </a:p>
          <a:p>
            <a:pPr lvl="1"/>
            <a:r>
              <a:rPr lang="en-US" altLang="ko-KR" dirty="0" smtClean="0"/>
              <a:t>It is based on two-way signal </a:t>
            </a:r>
            <a:r>
              <a:rPr lang="en-US" altLang="ko-KR" dirty="0"/>
              <a:t>consisting of a request </a:t>
            </a:r>
            <a:r>
              <a:rPr lang="en-US" altLang="ko-KR" dirty="0" smtClean="0"/>
              <a:t>frame and </a:t>
            </a:r>
            <a:r>
              <a:rPr lang="en-US" altLang="ko-KR" dirty="0"/>
              <a:t>a </a:t>
            </a:r>
            <a:r>
              <a:rPr lang="en-US" altLang="ko-KR" dirty="0" smtClean="0"/>
              <a:t>response frame</a:t>
            </a:r>
          </a:p>
          <a:p>
            <a:pPr lvl="2"/>
            <a:r>
              <a:rPr lang="en-US" altLang="ko-KR" dirty="0" smtClean="0"/>
              <a:t>STA requests with preferred operating parameters </a:t>
            </a:r>
          </a:p>
          <a:p>
            <a:pPr lvl="2"/>
            <a:r>
              <a:rPr lang="en-US" altLang="ko-KR" dirty="0" smtClean="0"/>
              <a:t>AP accepts or denies STA’s request based on the parameters</a:t>
            </a:r>
          </a:p>
          <a:p>
            <a:r>
              <a:rPr lang="en-US" altLang="ko-KR" dirty="0" smtClean="0"/>
              <a:t>If the request is accept, there is no issue in current text</a:t>
            </a:r>
          </a:p>
          <a:p>
            <a:r>
              <a:rPr lang="en-US" altLang="ko-KR" dirty="0" smtClean="0"/>
              <a:t>However, if the request is denied, the </a:t>
            </a:r>
            <a:r>
              <a:rPr lang="en-US" altLang="ko-KR" dirty="0"/>
              <a:t>STA does not know why the request was </a:t>
            </a:r>
            <a:r>
              <a:rPr lang="en-US" altLang="ko-KR" dirty="0" smtClean="0"/>
              <a:t>rejected</a:t>
            </a:r>
          </a:p>
          <a:p>
            <a:pPr lvl="1"/>
            <a:r>
              <a:rPr lang="en-US" altLang="ko-KR" dirty="0" smtClean="0"/>
              <a:t>So we will discuss this case </a:t>
            </a:r>
            <a:endParaRPr lang="en-US" altLang="ko-KR" dirty="0"/>
          </a:p>
          <a:p>
            <a:pPr lvl="1"/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September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01099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Other MAC signaling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dirty="0"/>
              <a:t>Following signals are based on two-way signaling (request/response) and there is reason for denial in response </a:t>
            </a:r>
            <a:r>
              <a:rPr lang="en-GB" altLang="ko-KR" dirty="0" smtClean="0"/>
              <a:t>frame</a:t>
            </a:r>
          </a:p>
          <a:p>
            <a:pPr lvl="1"/>
            <a:r>
              <a:rPr lang="en-US" altLang="ko-KR" dirty="0" smtClean="0"/>
              <a:t>Using Status Code field</a:t>
            </a:r>
            <a:endParaRPr lang="en-US" altLang="ko-KR" dirty="0"/>
          </a:p>
          <a:p>
            <a:pPr lvl="2"/>
            <a:r>
              <a:rPr lang="en-US" altLang="ko-KR" dirty="0" smtClean="0"/>
              <a:t>GAS, </a:t>
            </a:r>
            <a:r>
              <a:rPr lang="en-GB" altLang="ko-KR" dirty="0" smtClean="0"/>
              <a:t>Association, Authentication, </a:t>
            </a:r>
            <a:r>
              <a:rPr lang="en-US" altLang="ko-KR" dirty="0" smtClean="0"/>
              <a:t>ADDBA</a:t>
            </a:r>
            <a:r>
              <a:rPr lang="en-US" altLang="ko-KR" dirty="0"/>
              <a:t>, Transition event report, RSNA event report, Diagnostic Report, Basic/DMG ADDTS, HCCA TXOP negotiation, TDLS Setup, Location Configuration, BSS Transition Management, TBTT Adjustment, Power Save </a:t>
            </a:r>
            <a:r>
              <a:rPr lang="en-US" altLang="ko-KR" dirty="0" smtClean="0"/>
              <a:t>Configuration, </a:t>
            </a:r>
            <a:r>
              <a:rPr lang="en-US" altLang="ko-KR" dirty="0" err="1" smtClean="0"/>
              <a:t>etc</a:t>
            </a:r>
            <a:r>
              <a:rPr lang="en-US" altLang="ko-KR" dirty="0" smtClean="0"/>
              <a:t>…</a:t>
            </a:r>
          </a:p>
          <a:p>
            <a:pPr lvl="1"/>
            <a:r>
              <a:rPr lang="en-US" altLang="ko-KR" dirty="0" smtClean="0"/>
              <a:t>Define own reason</a:t>
            </a:r>
          </a:p>
          <a:p>
            <a:pPr lvl="2"/>
            <a:r>
              <a:rPr lang="en-US" altLang="ko-KR" dirty="0" smtClean="0"/>
              <a:t>WNM Sleep Mode, TIM Broadcast, Directed </a:t>
            </a:r>
            <a:r>
              <a:rPr lang="en-US" altLang="ko-KR" dirty="0"/>
              <a:t>Multicast </a:t>
            </a:r>
            <a:r>
              <a:rPr lang="en-US" altLang="ko-KR" dirty="0" smtClean="0"/>
              <a:t>Service,  Flexible </a:t>
            </a:r>
            <a:r>
              <a:rPr lang="en-US" altLang="ko-KR" dirty="0"/>
              <a:t>Multicast </a:t>
            </a:r>
            <a:r>
              <a:rPr lang="en-US" altLang="ko-KR" dirty="0" smtClean="0"/>
              <a:t>Service, Traffic </a:t>
            </a:r>
            <a:r>
              <a:rPr lang="en-US" altLang="ko-KR" dirty="0"/>
              <a:t>Filtering </a:t>
            </a:r>
            <a:r>
              <a:rPr lang="en-US" altLang="ko-KR" dirty="0" smtClean="0"/>
              <a:t>Service, </a:t>
            </a:r>
            <a:r>
              <a:rPr lang="en-US" altLang="ko-KR" dirty="0" err="1" smtClean="0"/>
              <a:t>etc</a:t>
            </a:r>
            <a:r>
              <a:rPr lang="en-US" altLang="ko-KR" dirty="0" smtClean="0"/>
              <a:t>…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September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741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WUR Mode Setup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altLang="ko-KR" dirty="0" smtClean="0"/>
              <a:t>We have defined WUR Mode Setup signaling [1]</a:t>
            </a:r>
          </a:p>
          <a:p>
            <a:pPr lvl="1"/>
            <a:r>
              <a:rPr lang="en-US" altLang="ko-KR" dirty="0" smtClean="0"/>
              <a:t>It begins </a:t>
            </a:r>
            <a:r>
              <a:rPr lang="en-US" altLang="ko-KR" dirty="0"/>
              <a:t>when </a:t>
            </a:r>
            <a:r>
              <a:rPr lang="en-US" altLang="ko-KR" dirty="0" smtClean="0"/>
              <a:t>a STA transmits a request </a:t>
            </a:r>
            <a:r>
              <a:rPr lang="en-US" altLang="ko-KR" dirty="0"/>
              <a:t>frame containing the </a:t>
            </a:r>
            <a:r>
              <a:rPr lang="en-US" altLang="ko-KR" dirty="0" smtClean="0"/>
              <a:t>following duty cycle parameters</a:t>
            </a:r>
          </a:p>
          <a:p>
            <a:pPr lvl="2"/>
            <a:r>
              <a:rPr lang="en-US" altLang="ko-KR" dirty="0" smtClean="0"/>
              <a:t>On Duration, Duty Cycle Period</a:t>
            </a:r>
          </a:p>
          <a:p>
            <a:pPr lvl="1"/>
            <a:r>
              <a:rPr lang="en-US" altLang="ko-KR" dirty="0" smtClean="0"/>
              <a:t>If the request if accepted, AP will response to the STA with followings</a:t>
            </a:r>
          </a:p>
          <a:p>
            <a:pPr lvl="2"/>
            <a:r>
              <a:rPr lang="en-US" altLang="ko-KR" dirty="0"/>
              <a:t>WUR Mode Response </a:t>
            </a:r>
            <a:r>
              <a:rPr lang="en-US" altLang="ko-KR" dirty="0" smtClean="0"/>
              <a:t>Status (set to Accept)</a:t>
            </a:r>
            <a:endParaRPr lang="en-US" altLang="ko-KR" dirty="0"/>
          </a:p>
          <a:p>
            <a:pPr lvl="2"/>
            <a:r>
              <a:rPr lang="en-US" altLang="ko-KR" dirty="0" smtClean="0"/>
              <a:t>WUR ID </a:t>
            </a:r>
          </a:p>
          <a:p>
            <a:pPr lvl="2"/>
            <a:r>
              <a:rPr lang="en-US" altLang="ko-KR" dirty="0" smtClean="0"/>
              <a:t>WUR channel offset </a:t>
            </a:r>
          </a:p>
          <a:p>
            <a:pPr lvl="2"/>
            <a:r>
              <a:rPr lang="en-US" altLang="ko-KR" dirty="0" smtClean="0"/>
              <a:t>Starting </a:t>
            </a:r>
            <a:r>
              <a:rPr lang="en-US" altLang="ko-KR" dirty="0"/>
              <a:t>Time of The WUR Duty </a:t>
            </a:r>
            <a:r>
              <a:rPr lang="en-US" altLang="ko-KR" dirty="0" smtClean="0"/>
              <a:t>Cycle </a:t>
            </a:r>
          </a:p>
          <a:p>
            <a:pPr lvl="2"/>
            <a:r>
              <a:rPr lang="en-US" altLang="ko-KR" dirty="0" smtClean="0"/>
              <a:t>Group </a:t>
            </a:r>
            <a:r>
              <a:rPr lang="en-US" altLang="ko-KR" dirty="0"/>
              <a:t>ID </a:t>
            </a:r>
            <a:r>
              <a:rPr lang="en-US" altLang="ko-KR" dirty="0" smtClean="0"/>
              <a:t>List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September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01920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WUR Mode Setup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AP may deny STA’s request because of following reasons</a:t>
            </a:r>
          </a:p>
          <a:p>
            <a:pPr lvl="1"/>
            <a:r>
              <a:rPr lang="en-US" altLang="ko-KR" dirty="0"/>
              <a:t>Unspecified </a:t>
            </a:r>
            <a:r>
              <a:rPr lang="en-US" altLang="ko-KR" dirty="0" smtClean="0"/>
              <a:t>reason</a:t>
            </a:r>
          </a:p>
          <a:p>
            <a:pPr lvl="1"/>
            <a:r>
              <a:rPr lang="en-US" altLang="ko-KR" dirty="0" smtClean="0"/>
              <a:t>Inappropriate </a:t>
            </a:r>
            <a:r>
              <a:rPr lang="en-US" altLang="ko-KR" dirty="0"/>
              <a:t>WUR Mode Parameters </a:t>
            </a:r>
            <a:r>
              <a:rPr lang="en-US" altLang="ko-KR" dirty="0" smtClean="0"/>
              <a:t>requested by the STA</a:t>
            </a:r>
          </a:p>
          <a:p>
            <a:pPr lvl="1"/>
            <a:r>
              <a:rPr lang="en-US" altLang="ko-KR" dirty="0" smtClean="0"/>
              <a:t>WUR </a:t>
            </a:r>
            <a:r>
              <a:rPr lang="en-US" altLang="ko-KR" dirty="0"/>
              <a:t>Mode </a:t>
            </a:r>
            <a:r>
              <a:rPr lang="en-US" altLang="ko-KR" dirty="0" smtClean="0"/>
              <a:t>Setup is temporarily unavailable</a:t>
            </a:r>
          </a:p>
          <a:p>
            <a:pPr lvl="1"/>
            <a:r>
              <a:rPr lang="en-US" altLang="ko-KR" dirty="0" smtClean="0"/>
              <a:t>Lack of ID space</a:t>
            </a:r>
          </a:p>
          <a:p>
            <a:pPr lvl="1"/>
            <a:r>
              <a:rPr lang="en-US" altLang="ko-KR" dirty="0" smtClean="0"/>
              <a:t>Out </a:t>
            </a:r>
            <a:r>
              <a:rPr lang="en-US" altLang="ko-KR" dirty="0"/>
              <a:t>of AP </a:t>
            </a:r>
            <a:r>
              <a:rPr lang="en-US" altLang="ko-KR" dirty="0" smtClean="0"/>
              <a:t>memory</a:t>
            </a:r>
          </a:p>
          <a:p>
            <a:pPr lvl="1"/>
            <a:r>
              <a:rPr lang="en-US" altLang="ko-KR" dirty="0" err="1" smtClean="0"/>
              <a:t>Etc</a:t>
            </a:r>
            <a:r>
              <a:rPr lang="en-US" altLang="ko-KR" dirty="0" smtClean="0"/>
              <a:t>…</a:t>
            </a:r>
            <a:endParaRPr lang="en-US" altLang="ko-KR" dirty="0"/>
          </a:p>
          <a:p>
            <a:pPr lvl="1"/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September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75585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WUR Mode Setup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r>
              <a:rPr lang="en-US" altLang="ko-KR" dirty="0" smtClean="0"/>
              <a:t>If the AP deny the request from the STA, the AP will response to the STA with only the result</a:t>
            </a:r>
          </a:p>
          <a:p>
            <a:pPr lvl="1"/>
            <a:r>
              <a:rPr lang="en-US" altLang="ko-KR" dirty="0"/>
              <a:t>WUR Mode Response </a:t>
            </a:r>
            <a:r>
              <a:rPr lang="en-US" altLang="ko-KR" dirty="0" smtClean="0"/>
              <a:t>Status is set to 1 (Denied)</a:t>
            </a:r>
          </a:p>
          <a:p>
            <a:pPr lvl="1"/>
            <a:r>
              <a:rPr lang="en-US" altLang="ko-KR" dirty="0" smtClean="0"/>
              <a:t>AP cannot modify the duty cycle parameters </a:t>
            </a:r>
            <a:r>
              <a:rPr lang="en-US" altLang="ko-KR" dirty="0"/>
              <a:t>requested by the </a:t>
            </a:r>
            <a:r>
              <a:rPr lang="en-US" altLang="ko-KR" dirty="0" smtClean="0"/>
              <a:t>STA</a:t>
            </a:r>
          </a:p>
          <a:p>
            <a:r>
              <a:rPr lang="en-US" altLang="ko-KR" dirty="0"/>
              <a:t>The </a:t>
            </a:r>
            <a:r>
              <a:rPr lang="en-US" altLang="ko-KR" dirty="0" smtClean="0"/>
              <a:t>STA does </a:t>
            </a:r>
            <a:r>
              <a:rPr lang="en-US" altLang="ko-KR" dirty="0"/>
              <a:t>not know why the request was </a:t>
            </a:r>
            <a:r>
              <a:rPr lang="en-US" altLang="ko-KR" dirty="0" smtClean="0"/>
              <a:t>rejected</a:t>
            </a:r>
          </a:p>
          <a:p>
            <a:r>
              <a:rPr lang="en-US" altLang="ko-KR" dirty="0" smtClean="0"/>
              <a:t>So</a:t>
            </a:r>
            <a:r>
              <a:rPr lang="en-US" altLang="ko-KR" dirty="0"/>
              <a:t>, if </a:t>
            </a:r>
            <a:r>
              <a:rPr lang="en-GB" altLang="ko-KR" dirty="0" smtClean="0"/>
              <a:t>there is a reason for denial in response frame, the requesting STA can decide its next operation</a:t>
            </a:r>
          </a:p>
          <a:p>
            <a:pPr lvl="1"/>
            <a:r>
              <a:rPr lang="en-GB" altLang="ko-KR" dirty="0" smtClean="0"/>
              <a:t>It can revise its duty cycle parameter and then retry</a:t>
            </a:r>
          </a:p>
          <a:p>
            <a:pPr lvl="1"/>
            <a:r>
              <a:rPr lang="en-US" altLang="ko-KR" dirty="0" smtClean="0"/>
              <a:t>It waits </a:t>
            </a:r>
            <a:r>
              <a:rPr lang="en-US" altLang="ko-KR" dirty="0"/>
              <a:t>long enough for the </a:t>
            </a:r>
            <a:r>
              <a:rPr lang="en-US" altLang="ko-KR" dirty="0" smtClean="0"/>
              <a:t>AP </a:t>
            </a:r>
            <a:r>
              <a:rPr lang="en-US" altLang="ko-KR" dirty="0"/>
              <a:t>to be </a:t>
            </a:r>
            <a:r>
              <a:rPr lang="en-US" altLang="ko-KR" dirty="0" smtClean="0"/>
              <a:t>ready</a:t>
            </a:r>
          </a:p>
          <a:p>
            <a:pPr lvl="1"/>
            <a:r>
              <a:rPr lang="en-US" altLang="ko-KR" dirty="0" smtClean="0"/>
              <a:t>It disassociates with the AP and scans other APs</a:t>
            </a:r>
          </a:p>
          <a:p>
            <a:pPr lvl="1"/>
            <a:r>
              <a:rPr lang="en-US" altLang="ko-KR" dirty="0"/>
              <a:t>But </a:t>
            </a:r>
            <a:r>
              <a:rPr lang="en-US" altLang="ko-KR" dirty="0" smtClean="0"/>
              <a:t>details </a:t>
            </a:r>
            <a:r>
              <a:rPr lang="en-US" altLang="ko-KR" dirty="0"/>
              <a:t>of how to </a:t>
            </a:r>
            <a:r>
              <a:rPr lang="en-US" altLang="ko-KR" dirty="0" smtClean="0"/>
              <a:t>optimize is implementation issue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 lvl="1"/>
            <a:endParaRPr lang="en-GB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September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823474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Denial reason in response frame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So we </a:t>
            </a:r>
            <a:r>
              <a:rPr lang="en-US" altLang="ko-KR" dirty="0"/>
              <a:t>propose </a:t>
            </a:r>
            <a:r>
              <a:rPr lang="en-US" altLang="ko-KR" dirty="0" smtClean="0"/>
              <a:t>to </a:t>
            </a:r>
            <a:r>
              <a:rPr lang="en-US" altLang="ko-KR" dirty="0"/>
              <a:t>define additional values in </a:t>
            </a:r>
            <a:r>
              <a:rPr lang="en-US" altLang="ko-KR" dirty="0" smtClean="0"/>
              <a:t>the WUR </a:t>
            </a:r>
            <a:r>
              <a:rPr lang="en-US" altLang="ko-KR" dirty="0"/>
              <a:t>Mode Response Status </a:t>
            </a:r>
            <a:r>
              <a:rPr lang="en-US" altLang="ko-KR" dirty="0" smtClean="0"/>
              <a:t>field for denial reason</a:t>
            </a:r>
          </a:p>
          <a:p>
            <a:pPr lvl="1"/>
            <a:r>
              <a:rPr lang="en-US" altLang="ko-KR" dirty="0" smtClean="0"/>
              <a:t>0: Accept</a:t>
            </a:r>
          </a:p>
          <a:p>
            <a:pPr lvl="1"/>
            <a:r>
              <a:rPr lang="en-US" altLang="ko-KR" dirty="0" smtClean="0"/>
              <a:t>1: Denied</a:t>
            </a:r>
            <a:r>
              <a:rPr lang="en-US" altLang="ko-KR" u="sng" dirty="0" smtClean="0"/>
              <a:t>, due to unspecified reason</a:t>
            </a:r>
          </a:p>
          <a:p>
            <a:pPr lvl="1"/>
            <a:r>
              <a:rPr lang="en-US" altLang="ko-KR" u="sng" dirty="0" smtClean="0"/>
              <a:t>2: Denied, due to inappropriate </a:t>
            </a:r>
            <a:r>
              <a:rPr lang="en-US" altLang="ko-KR" u="sng" dirty="0"/>
              <a:t>WUR Mode Parameters requested by the STA </a:t>
            </a:r>
            <a:endParaRPr lang="en-US" altLang="ko-KR" u="sng" dirty="0" smtClean="0"/>
          </a:p>
          <a:p>
            <a:pPr lvl="1"/>
            <a:r>
              <a:rPr lang="en-US" altLang="ko-KR" u="sng" dirty="0" smtClean="0"/>
              <a:t>3</a:t>
            </a:r>
            <a:r>
              <a:rPr lang="en-US" altLang="ko-KR" u="sng" dirty="0"/>
              <a:t>: Denied, due to </a:t>
            </a:r>
            <a:r>
              <a:rPr lang="en-US" altLang="ko-KR" u="sng" dirty="0" smtClean="0"/>
              <a:t>lack of WUR ID space</a:t>
            </a:r>
          </a:p>
          <a:p>
            <a:pPr lvl="1"/>
            <a:r>
              <a:rPr lang="en-US" altLang="ko-KR" u="sng" dirty="0" smtClean="0"/>
              <a:t>4</a:t>
            </a:r>
            <a:r>
              <a:rPr lang="en-US" altLang="ko-KR" u="sng" dirty="0"/>
              <a:t>: Denied, due to </a:t>
            </a:r>
            <a:r>
              <a:rPr lang="en-US" altLang="ko-KR" u="sng" dirty="0" smtClean="0"/>
              <a:t>out of AP memory</a:t>
            </a:r>
          </a:p>
          <a:p>
            <a:pPr lvl="1"/>
            <a:r>
              <a:rPr lang="en-US" altLang="ko-KR" u="sng" dirty="0" smtClean="0"/>
              <a:t>5</a:t>
            </a:r>
            <a:r>
              <a:rPr lang="en-US" altLang="ko-KR" u="sng" dirty="0"/>
              <a:t>: Denied, </a:t>
            </a:r>
            <a:r>
              <a:rPr lang="en-US" altLang="ko-KR" u="sng" dirty="0" smtClean="0"/>
              <a:t>WUR </a:t>
            </a:r>
            <a:r>
              <a:rPr lang="en-US" altLang="ko-KR" u="sng" dirty="0"/>
              <a:t>Mode </a:t>
            </a:r>
            <a:r>
              <a:rPr lang="en-US" altLang="ko-KR" u="sng" dirty="0" smtClean="0"/>
              <a:t>Setup is </a:t>
            </a:r>
            <a:r>
              <a:rPr lang="en-US" altLang="ko-KR" u="sng" dirty="0"/>
              <a:t>temporarily </a:t>
            </a:r>
            <a:r>
              <a:rPr lang="en-US" altLang="ko-KR" u="sng" dirty="0" smtClean="0"/>
              <a:t>unavailable</a:t>
            </a:r>
            <a:endParaRPr lang="en-US" altLang="ko-KR" u="sng" dirty="0"/>
          </a:p>
          <a:p>
            <a:pPr lvl="1"/>
            <a:r>
              <a:rPr lang="en-US" altLang="ko-KR" u="sng" dirty="0" smtClean="0"/>
              <a:t>6-255: reserved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September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059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In this submission, </a:t>
            </a:r>
            <a:r>
              <a:rPr lang="en-US" altLang="ko-KR" dirty="0" smtClean="0"/>
              <a:t>we </a:t>
            </a:r>
            <a:r>
              <a:rPr lang="en-US" altLang="ko-KR" dirty="0"/>
              <a:t>propose to define additional values in the WUR Mode Response Status field for denial </a:t>
            </a:r>
            <a:r>
              <a:rPr lang="en-US" altLang="ko-KR" dirty="0" smtClean="0"/>
              <a:t>reason</a:t>
            </a:r>
          </a:p>
          <a:p>
            <a:pPr lvl="1"/>
            <a:r>
              <a:rPr lang="en-US" altLang="ko-KR" dirty="0" smtClean="0"/>
              <a:t>It can </a:t>
            </a:r>
            <a:r>
              <a:rPr lang="en-US" altLang="ko-KR" dirty="0"/>
              <a:t>improve the </a:t>
            </a:r>
            <a:r>
              <a:rPr lang="en-US" altLang="ko-KR" dirty="0" smtClean="0"/>
              <a:t>behavior about WUR mode signal of WUR STA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September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98122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/>
              <a:t>[1] </a:t>
            </a:r>
            <a:r>
              <a:rPr lang="en-US" altLang="ko-KR" dirty="0" smtClean="0"/>
              <a:t>IEEE </a:t>
            </a:r>
            <a:r>
              <a:rPr lang="en-US" altLang="ko-KR" dirty="0"/>
              <a:t>P802.11ba™/</a:t>
            </a:r>
            <a:r>
              <a:rPr lang="en-US" altLang="ko-KR" dirty="0" smtClean="0"/>
              <a:t>D0.4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September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3074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76026</TotalTime>
  <Words>672</Words>
  <Application>Microsoft Office PowerPoint</Application>
  <PresentationFormat>화면 슬라이드 쇼(4:3)</PresentationFormat>
  <Paragraphs>111</Paragraphs>
  <Slides>10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5" baseType="lpstr">
      <vt:lpstr>굴림</vt:lpstr>
      <vt:lpstr>맑은 고딕</vt:lpstr>
      <vt:lpstr>Arial</vt:lpstr>
      <vt:lpstr>Times New Roman</vt:lpstr>
      <vt:lpstr>802-11-Submission</vt:lpstr>
      <vt:lpstr>Response frame in WUR Mode Setup</vt:lpstr>
      <vt:lpstr>Introduction</vt:lpstr>
      <vt:lpstr>Other MAC signaling</vt:lpstr>
      <vt:lpstr>WUR Mode Setup</vt:lpstr>
      <vt:lpstr>WUR Mode Setup</vt:lpstr>
      <vt:lpstr>WUR Mode Setup</vt:lpstr>
      <vt:lpstr>Denial reason in response frame</vt:lpstr>
      <vt:lpstr>Summary</vt:lpstr>
      <vt:lpstr>References</vt:lpstr>
      <vt:lpstr>Straw poll 1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Efficient multicast transmission for dense WLAN environment</dc:title>
  <dc:creator>Jeongki Kim</dc:creator>
  <cp:lastModifiedBy>김서욱/선임연구원/차세대표준(연)IoT팀(suhwook.kim@lge.com)</cp:lastModifiedBy>
  <cp:revision>1643</cp:revision>
  <cp:lastPrinted>1998-02-10T13:28:06Z</cp:lastPrinted>
  <dcterms:created xsi:type="dcterms:W3CDTF">2007-05-21T21:00:37Z</dcterms:created>
  <dcterms:modified xsi:type="dcterms:W3CDTF">2018-09-04T02:07:08Z</dcterms:modified>
</cp:coreProperties>
</file>