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309" r:id="rId4"/>
    <p:sldId id="308" r:id="rId5"/>
    <p:sldId id="300" r:id="rId6"/>
    <p:sldId id="301" r:id="rId7"/>
    <p:sldId id="303" r:id="rId8"/>
    <p:sldId id="304" r:id="rId9"/>
    <p:sldId id="305" r:id="rId10"/>
    <p:sldId id="302" r:id="rId11"/>
    <p:sldId id="306" r:id="rId12"/>
    <p:sldId id="311" r:id="rId13"/>
    <p:sldId id="287" r:id="rId14"/>
    <p:sldId id="315" r:id="rId15"/>
    <p:sldId id="294" r:id="rId16"/>
    <p:sldId id="313" r:id="rId17"/>
    <p:sldId id="297" r:id="rId18"/>
    <p:sldId id="314"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802.11-18/1482r0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802.11-18/1482r0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802.11-18/1482r0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802.11-18/1482r0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802.11-18/1482r0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802.11-18/1482r0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nk.gotomeeting.com/system-check" TargetMode="External"/><Relationship Id="rId2" Type="http://schemas.openxmlformats.org/officeDocument/2006/relationships/hyperlink" Target="https://global.gotomeeting.com/join/61797377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BCS Sept 04 </a:t>
            </a:r>
            <a:r>
              <a:rPr lang="en-GB" dirty="0" err="1"/>
              <a:t>Teclo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2018-09-03</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521418"/>
              </p:ext>
            </p:extLst>
          </p:nvPr>
        </p:nvGraphicFramePr>
        <p:xfrm>
          <a:off x="971600" y="2759075"/>
          <a:ext cx="6986687" cy="2119313"/>
        </p:xfrm>
        <a:graphic>
          <a:graphicData uri="http://schemas.openxmlformats.org/presentationml/2006/ole">
            <mc:AlternateContent xmlns:mc="http://schemas.openxmlformats.org/markup-compatibility/2006">
              <mc:Choice xmlns:v="urn:schemas-microsoft-com:vml" Requires="v">
                <p:oleObj spid="_x0000_s3096"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971600" y="2759075"/>
                        <a:ext cx="6986687" cy="2119313"/>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Presentations:</a:t>
            </a:r>
          </a:p>
          <a:p>
            <a:pPr lvl="1">
              <a:buFont typeface="Arial" panose="020B0604020202020204" pitchFamily="34" charset="0"/>
              <a:buChar char="•"/>
            </a:pPr>
            <a:r>
              <a:rPr lang="en-US" sz="1800" dirty="0"/>
              <a:t>11-18/1437: </a:t>
            </a:r>
            <a:r>
              <a:rPr lang="en-GB" dirty="0"/>
              <a:t>Broadcast Use Cases from Event Producers (H. Morioka)</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Next Steps</a:t>
            </a:r>
          </a:p>
          <a:p>
            <a:pPr>
              <a:buFont typeface="Arial" panose="020B0604020202020204" pitchFamily="34" charset="0"/>
              <a:buChar char="•"/>
            </a:pPr>
            <a:r>
              <a:rPr lang="en-US" sz="2000" dirty="0"/>
              <a:t>AOB</a:t>
            </a:r>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2018</a:t>
            </a:r>
            <a:endParaRPr lang="en-GB" dirty="0"/>
          </a:p>
        </p:txBody>
      </p:sp>
    </p:spTree>
    <p:extLst>
      <p:ext uri="{BB962C8B-B14F-4D97-AF65-F5344CB8AC3E}">
        <p14:creationId xmlns:p14="http://schemas.microsoft.com/office/powerpoint/2010/main" val="755224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 &amp; other Presentations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Next Steps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201962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Broad Cast Services (BCS) TIG/SG for the Sept 04, 2018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050" dirty="0"/>
              <a:t>IEEE 802.11 BCS SG </a:t>
            </a:r>
            <a:br>
              <a:rPr lang="en-GB" sz="100" dirty="0"/>
            </a:br>
            <a:br>
              <a:rPr lang="en-GB" sz="100" dirty="0"/>
            </a:br>
            <a:r>
              <a:rPr lang="en-GB" sz="1050" dirty="0"/>
              <a:t>Please join my meeting from your computer, tablet or smartphone. </a:t>
            </a:r>
            <a:br>
              <a:rPr lang="en-GB" sz="100" dirty="0"/>
            </a:br>
            <a:r>
              <a:rPr lang="en-GB" sz="1050" b="0" dirty="0">
                <a:hlinkClick r:id="rId2"/>
              </a:rPr>
              <a:t>https://global.gotomeeting.com/join/617973773 </a:t>
            </a:r>
            <a:br>
              <a:rPr lang="en-GB" sz="100" dirty="0"/>
            </a:br>
            <a:br>
              <a:rPr lang="en-GB" sz="100" dirty="0"/>
            </a:br>
            <a:r>
              <a:rPr lang="en-GB" sz="1050" dirty="0"/>
              <a:t>You can also dial in using your phone. </a:t>
            </a:r>
            <a:br>
              <a:rPr lang="en-GB" sz="100" dirty="0"/>
            </a:br>
            <a:r>
              <a:rPr lang="en-GB" sz="1050" b="0" dirty="0"/>
              <a:t>United States: +1 (646) 749-3117 </a:t>
            </a:r>
            <a:br>
              <a:rPr lang="en-GB" sz="100" dirty="0"/>
            </a:br>
            <a:br>
              <a:rPr lang="en-GB" sz="100" dirty="0"/>
            </a:br>
            <a:r>
              <a:rPr lang="en-GB" sz="1050" dirty="0"/>
              <a:t>Access Code: 617-973-773 </a:t>
            </a:r>
            <a:br>
              <a:rPr lang="en-GB" sz="100" dirty="0"/>
            </a:br>
            <a:br>
              <a:rPr lang="en-GB" sz="100" dirty="0"/>
            </a:br>
            <a:r>
              <a:rPr lang="en-GB" sz="1050" dirty="0"/>
              <a:t>More phone numbers </a:t>
            </a:r>
            <a:br>
              <a:rPr lang="en-GB" sz="100" dirty="0"/>
            </a:br>
            <a:r>
              <a:rPr lang="en-GB" sz="1050" b="0" dirty="0"/>
              <a:t>Australia: +61 2 8355 1038 </a:t>
            </a:r>
            <a:br>
              <a:rPr lang="en-GB" sz="100" dirty="0"/>
            </a:br>
            <a:r>
              <a:rPr lang="en-GB" sz="1050" b="0" dirty="0"/>
              <a:t>Austria: +43 7 2081 5337 </a:t>
            </a:r>
            <a:br>
              <a:rPr lang="en-GB" sz="100" dirty="0"/>
            </a:br>
            <a:r>
              <a:rPr lang="en-GB" sz="1050" b="0" dirty="0"/>
              <a:t>Belgium: +32 28 93 7002 </a:t>
            </a:r>
            <a:br>
              <a:rPr lang="en-GB" sz="100" dirty="0"/>
            </a:br>
            <a:r>
              <a:rPr lang="en-GB" sz="1050" b="0" dirty="0"/>
              <a:t>Canada: +1 (647) 497-9373 </a:t>
            </a:r>
            <a:br>
              <a:rPr lang="en-GB" sz="100" dirty="0"/>
            </a:br>
            <a:r>
              <a:rPr lang="en-GB" sz="1050" b="0" dirty="0"/>
              <a:t>Denmark: +45 32 72 03 69 </a:t>
            </a:r>
            <a:br>
              <a:rPr lang="en-GB" sz="100" dirty="0"/>
            </a:br>
            <a:r>
              <a:rPr lang="en-GB" sz="1050" b="0" dirty="0"/>
              <a:t>Finland: +358 942 72 0972 </a:t>
            </a:r>
            <a:br>
              <a:rPr lang="en-GB" sz="100" dirty="0"/>
            </a:br>
            <a:r>
              <a:rPr lang="en-GB" sz="1050" b="0" dirty="0"/>
              <a:t>France: +33 170 950 590 </a:t>
            </a:r>
            <a:br>
              <a:rPr lang="en-GB" sz="100" dirty="0"/>
            </a:br>
            <a:r>
              <a:rPr lang="en-GB" sz="1050" b="0" dirty="0"/>
              <a:t>Germany: +49 692 5736 7300 </a:t>
            </a:r>
            <a:br>
              <a:rPr lang="en-GB" sz="100" dirty="0"/>
            </a:br>
            <a:r>
              <a:rPr lang="en-GB" sz="1050" b="0" dirty="0"/>
              <a:t>Ireland: +353 15 295 146 </a:t>
            </a:r>
            <a:br>
              <a:rPr lang="en-GB" sz="100" dirty="0"/>
            </a:br>
            <a:r>
              <a:rPr lang="en-GB" sz="1050" b="0" dirty="0"/>
              <a:t>Italy: +39 0 230 57 81 80 </a:t>
            </a:r>
            <a:br>
              <a:rPr lang="en-GB" sz="100" dirty="0"/>
            </a:br>
            <a:r>
              <a:rPr lang="en-GB" sz="1050" b="0" dirty="0"/>
              <a:t>Netherlands: +31 202 251 001 </a:t>
            </a:r>
            <a:br>
              <a:rPr lang="en-GB" sz="100" dirty="0"/>
            </a:br>
            <a:r>
              <a:rPr lang="en-GB" sz="1050" b="0" dirty="0"/>
              <a:t>New Zealand: +64 9 913 2226 </a:t>
            </a:r>
            <a:br>
              <a:rPr lang="en-GB" sz="100" dirty="0"/>
            </a:br>
            <a:r>
              <a:rPr lang="en-GB" sz="1050" b="0" dirty="0"/>
              <a:t>Norway: +47 21 93 37 37 </a:t>
            </a:r>
            <a:br>
              <a:rPr lang="en-GB" sz="100" dirty="0"/>
            </a:br>
            <a:r>
              <a:rPr lang="en-GB" sz="1050" b="0" dirty="0"/>
              <a:t>Spain: +34 932 75 1230 </a:t>
            </a:r>
            <a:br>
              <a:rPr lang="en-GB" sz="100" dirty="0"/>
            </a:br>
            <a:r>
              <a:rPr lang="en-GB" sz="1050" b="0" dirty="0"/>
              <a:t>Sweden: +46 853 527 818 </a:t>
            </a:r>
            <a:br>
              <a:rPr lang="en-GB" sz="100" dirty="0"/>
            </a:br>
            <a:r>
              <a:rPr lang="en-GB" sz="1050" b="0" dirty="0"/>
              <a:t>Switzerland: +41 315 2081 00 </a:t>
            </a:r>
            <a:br>
              <a:rPr lang="en-GB" sz="100" dirty="0"/>
            </a:br>
            <a:r>
              <a:rPr lang="en-GB" sz="1050" b="0" dirty="0"/>
              <a:t>United Kingdom: +44 330 221 0097 </a:t>
            </a:r>
            <a:br>
              <a:rPr lang="en-GB" sz="100" dirty="0"/>
            </a:br>
            <a:br>
              <a:rPr lang="en-GB" sz="100" dirty="0"/>
            </a:br>
            <a:r>
              <a:rPr lang="en-GB" sz="1050" b="0" dirty="0"/>
              <a:t>First GoToMeeting? Let's do a quick system check: </a:t>
            </a:r>
            <a:br>
              <a:rPr lang="en-GB" sz="1050" b="0" dirty="0"/>
            </a:br>
            <a:r>
              <a:rPr lang="en-GB" sz="1050" b="0" dirty="0">
                <a:hlinkClick r:id="rId3"/>
              </a:rPr>
              <a:t>https://link.gotomeeting.com/system-check</a:t>
            </a:r>
            <a:r>
              <a:rPr lang="en-GB" sz="1050" b="0" dirty="0"/>
              <a:t> </a:t>
            </a:r>
            <a:endParaRPr lang="en-US" sz="1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2018</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Presentations:</a:t>
            </a:r>
          </a:p>
          <a:p>
            <a:pPr lvl="1">
              <a:buFont typeface="Arial" panose="020B0604020202020204" pitchFamily="34" charset="0"/>
              <a:buChar char="•"/>
            </a:pPr>
            <a:r>
              <a:rPr lang="en-US" sz="1800" dirty="0"/>
              <a:t>11-18/1437: </a:t>
            </a:r>
            <a:r>
              <a:rPr lang="en-GB" dirty="0"/>
              <a:t>Broadcast Use Cases from Event Producers (H. Morioka)</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Next Steps</a:t>
            </a:r>
          </a:p>
          <a:p>
            <a:pPr>
              <a:buFont typeface="Arial" panose="020B0604020202020204" pitchFamily="34" charset="0"/>
              <a:buChar char="•"/>
            </a:pPr>
            <a:r>
              <a:rPr lang="en-US" sz="2000" dirty="0"/>
              <a:t>AOB</a:t>
            </a:r>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2018</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TotalTime>
  <Words>1096</Words>
  <Application>Microsoft Macintosh PowerPoint</Application>
  <PresentationFormat>On-screen Show (4:3)</PresentationFormat>
  <Paragraphs>158</Paragraphs>
  <Slides>19</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 Unicode MS</vt:lpstr>
      <vt:lpstr>MS Gothic</vt:lpstr>
      <vt:lpstr>Arial</vt:lpstr>
      <vt:lpstr>Calibri</vt:lpstr>
      <vt:lpstr>Monotype Sorts</vt:lpstr>
      <vt:lpstr>Times New Roman</vt:lpstr>
      <vt:lpstr>802-11-BCS-Chair-Slides-Template</vt:lpstr>
      <vt:lpstr>Document</vt:lpstr>
      <vt:lpstr>Agenda BCS Sept 04 Teclo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Approval of Agenda</vt:lpstr>
      <vt:lpstr>Agenda</vt:lpstr>
      <vt:lpstr>Submissions &amp; other Presentations</vt:lpstr>
      <vt:lpstr>Next Steps</vt:lpstr>
      <vt:lpstr>AOB</vt:lpstr>
      <vt:lpstr>Adjourn</vt:lpstr>
      <vt:lpstr>References</vt:lpstr>
    </vt:vector>
  </TitlesOfParts>
  <Manager/>
  <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TIG/SG June 19 Telco Agenda</dc:title>
  <dc:subject/>
  <dc:creator>Marc Emmelmann</dc:creator>
  <cp:keywords/>
  <dc:description/>
  <cp:lastModifiedBy> </cp:lastModifiedBy>
  <cp:revision>13</cp:revision>
  <cp:lastPrinted>1601-01-01T00:00:00Z</cp:lastPrinted>
  <dcterms:created xsi:type="dcterms:W3CDTF">2018-05-22T10:31:47Z</dcterms:created>
  <dcterms:modified xsi:type="dcterms:W3CDTF">2018-09-03T16:34:15Z</dcterms:modified>
  <cp:category/>
</cp:coreProperties>
</file>