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606" r:id="rId2"/>
    <p:sldId id="607" r:id="rId3"/>
    <p:sldId id="611" r:id="rId4"/>
    <p:sldId id="612" r:id="rId5"/>
    <p:sldId id="613" r:id="rId6"/>
    <p:sldId id="614" r:id="rId7"/>
    <p:sldId id="615" r:id="rId8"/>
    <p:sldId id="616" r:id="rId9"/>
    <p:sldId id="617" r:id="rId10"/>
    <p:sldId id="608" r:id="rId11"/>
    <p:sldId id="620" r:id="rId12"/>
    <p:sldId id="618" r:id="rId13"/>
    <p:sldId id="61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802.11-18/1478r0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2018-09-03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0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Sep 7th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4:00pm</a:t>
            </a:r>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1990253487"/>
              </p:ext>
            </p:extLst>
          </p:nvPr>
        </p:nvGraphicFramePr>
        <p:xfrm>
          <a:off x="914400" y="2640342"/>
          <a:ext cx="7391401" cy="3455658"/>
        </p:xfrm>
        <a:graphic>
          <a:graphicData uri="http://schemas.openxmlformats.org/drawingml/2006/table">
            <a:tbl>
              <a:tblPr>
                <a:tableStyleId>{68D230F3-CF80-4859-8CE7-A43EE81993B5}</a:tableStyleId>
              </a:tblPr>
              <a:tblGrid>
                <a:gridCol w="381000"/>
                <a:gridCol w="4038600"/>
                <a:gridCol w="2362200"/>
                <a:gridCol w="609601"/>
              </a:tblGrid>
              <a:tr h="108438">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algn="l" fontAlgn="b"/>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algn="l" fontAlgn="b"/>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l" defTabSz="914400" rtl="0" eaLnBrk="1" fontAlgn="b" latinLnBrk="0" hangingPunct="1"/>
                      <a:endParaRPr lang="en-US" altLang="zh-CN"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l" defTabSz="914400" rtl="0" eaLnBrk="1" fontAlgn="b" latinLnBrk="0" hangingPunct="1"/>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11-18/0xxxr0?</a:t>
            </a:r>
          </a:p>
          <a:p>
            <a:pPr lvl="1"/>
            <a:r>
              <a:rPr lang="en-US" altLang="zh-CN" dirty="0" smtClean="0"/>
              <a:t>CID </a:t>
            </a:r>
            <a:r>
              <a:rPr lang="en-GB" altLang="zh-CN" dirty="0" err="1" smtClean="0">
                <a:latin typeface="Times New Roman" panose="02020603050405020304" pitchFamily="18" charset="0"/>
                <a:ea typeface="宋体" panose="02010600030101010101" pitchFamily="2" charset="-122"/>
                <a:cs typeface="Times New Roman" panose="02020603050405020304" pitchFamily="18" charset="0"/>
              </a:rPr>
              <a:t>xxxx</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52738</TotalTime>
  <Words>987</Words>
  <Application>Microsoft Office PowerPoint</Application>
  <PresentationFormat>全屏显示(4:3)</PresentationFormat>
  <Paragraphs>179</Paragraphs>
  <Slides>13</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3" baseType="lpstr">
      <vt:lpstr>Monotype Sorts</vt:lpstr>
      <vt:lpstr>ＭＳ Ｐゴシック</vt:lpstr>
      <vt:lpstr>ＭＳ Ｐゴシック</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Sep 7th</vt:lpstr>
      <vt:lpstr>PHY Adhoc Comments Status</vt:lpstr>
      <vt:lpstr>PHY Submissions</vt:lpstr>
      <vt:lpstr>Straw-poll 1 (cr, 11-18/0xxxr0)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2615</cp:revision>
  <cp:lastPrinted>1998-02-10T13:28:06Z</cp:lastPrinted>
  <dcterms:created xsi:type="dcterms:W3CDTF">2007-04-17T18:10:23Z</dcterms:created>
  <dcterms:modified xsi:type="dcterms:W3CDTF">2018-09-03T03:34:17Z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