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9" r:id="rId3"/>
    <p:sldId id="340" r:id="rId4"/>
    <p:sldId id="382" r:id="rId5"/>
    <p:sldId id="373" r:id="rId6"/>
    <p:sldId id="383" r:id="rId7"/>
    <p:sldId id="363" r:id="rId8"/>
    <p:sldId id="371" r:id="rId9"/>
    <p:sldId id="372" r:id="rId10"/>
    <p:sldId id="384" r:id="rId11"/>
    <p:sldId id="375" r:id="rId12"/>
    <p:sldId id="379" r:id="rId13"/>
    <p:sldId id="385" r:id="rId14"/>
    <p:sldId id="381" r:id="rId15"/>
    <p:sldId id="389" r:id="rId16"/>
    <p:sldId id="358" r:id="rId17"/>
    <p:sldId id="386" r:id="rId18"/>
    <p:sldId id="377" r:id="rId19"/>
    <p:sldId id="388" r:id="rId20"/>
    <p:sldId id="387" r:id="rId21"/>
    <p:sldId id="393" r:id="rId22"/>
    <p:sldId id="396" r:id="rId23"/>
    <p:sldId id="394" r:id="rId24"/>
    <p:sldId id="39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FF5050"/>
    <a:srgbClr val="FF6600"/>
    <a:srgbClr val="FF9900"/>
    <a:srgbClr val="66CCFF"/>
    <a:srgbClr val="FF7C80"/>
    <a:srgbClr val="00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802.11-18/1463r0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FDMA Padding Content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5296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219200"/>
            <a:ext cx="8102600" cy="51054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System settings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3</a:t>
            </a:r>
            <a:r>
              <a:rPr lang="en-US" sz="1800" baseline="30000" dirty="0"/>
              <a:t>rd</a:t>
            </a:r>
            <a:r>
              <a:rPr lang="en-US" sz="1800" dirty="0"/>
              <a:t> order Butterworth LPF with cutoff </a:t>
            </a:r>
            <a:r>
              <a:rPr lang="en-US" sz="1800" dirty="0" smtClean="0"/>
              <a:t>2.5MHz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I path is considered at the receiver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SNR: 20MHz definition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The “ON” waveform SNR after LPF is </a:t>
            </a:r>
            <a:r>
              <a:rPr lang="en-US" sz="1600" dirty="0" smtClean="0"/>
              <a:t>~9dB </a:t>
            </a:r>
            <a:r>
              <a:rPr lang="en-US" sz="1600" dirty="0"/>
              <a:t>higher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Padding settings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Padding patterns: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1: random data </a:t>
            </a:r>
            <a:r>
              <a:rPr lang="en-US" sz="1600" dirty="0" smtClean="0"/>
              <a:t>pattern for </a:t>
            </a:r>
            <a:r>
              <a:rPr lang="en-US" sz="1600" dirty="0"/>
              <a:t>both HDR and </a:t>
            </a:r>
            <a:r>
              <a:rPr lang="en-US" sz="1600" dirty="0" smtClean="0"/>
              <a:t>LDR</a:t>
            </a:r>
            <a:endParaRPr lang="en-US" sz="16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2: all zero data pattern for both HDR and LDR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3: [0 1 0 0 1 0 1 0 0 1 0 1 0 1 1 0 1 0 0 1 0 1 0 1 0 0 1 0 1 1 0 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Padding duration: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Max for HDR </a:t>
            </a:r>
            <a:r>
              <a:rPr lang="en-US" sz="1600" dirty="0" err="1"/>
              <a:t>subchannel</a:t>
            </a:r>
            <a:r>
              <a:rPr lang="en-US" sz="1600" dirty="0"/>
              <a:t>: ((16+6)*8*16 – 6*8*4+64)us = 2.688ms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Max for LDR </a:t>
            </a:r>
            <a:r>
              <a:rPr lang="en-US" sz="1600" dirty="0" err="1"/>
              <a:t>subchannel</a:t>
            </a:r>
            <a:r>
              <a:rPr lang="en-US" sz="1600" dirty="0"/>
              <a:t>: ((16+6)*8*16 – 6*8*16) us = 2.048ms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Metric: False Alarm (FA) rate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 smtClean="0"/>
              <a:t>SYNC is </a:t>
            </a:r>
            <a:r>
              <a:rPr lang="en-US" sz="1600" dirty="0"/>
              <a:t>detected if the </a:t>
            </a:r>
            <a:r>
              <a:rPr lang="en-US" sz="1600" dirty="0" smtClean="0"/>
              <a:t>normalized correlation </a:t>
            </a:r>
            <a:r>
              <a:rPr lang="en-US" sz="1600" dirty="0"/>
              <a:t>output </a:t>
            </a:r>
            <a:r>
              <a:rPr lang="en-US" sz="1600" dirty="0" smtClean="0"/>
              <a:t>passes a given </a:t>
            </a:r>
            <a:r>
              <a:rPr lang="en-US" sz="1600" dirty="0"/>
              <a:t>threshold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Any </a:t>
            </a:r>
            <a:r>
              <a:rPr lang="en-US" sz="1600" dirty="0" smtClean="0"/>
              <a:t>SYNC detection </a:t>
            </a:r>
            <a:r>
              <a:rPr lang="en-US" sz="1600" dirty="0"/>
              <a:t>within the padding duration is counted as a FA event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2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SNR=-10dB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20333"/>
            <a:ext cx="8153400" cy="1055079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 zero HDR pattern shows the smallest FA rate.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Random HDR </a:t>
            </a:r>
            <a:r>
              <a:rPr lang="en-US" sz="1800" dirty="0" smtClean="0"/>
              <a:t>padding waveform </a:t>
            </a:r>
            <a:r>
              <a:rPr lang="en-US" sz="1800" dirty="0"/>
              <a:t>has highest false alarm </a:t>
            </a:r>
            <a:r>
              <a:rPr lang="en-US" sz="1800" dirty="0" smtClean="0"/>
              <a:t>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All-zero HDR &lt; </a:t>
            </a:r>
            <a:r>
              <a:rPr lang="en-US" sz="1800" dirty="0"/>
              <a:t>Random noise ≈ </a:t>
            </a:r>
            <a:r>
              <a:rPr lang="en-US" sz="1800" dirty="0" smtClean="0"/>
              <a:t>sub-optimal </a:t>
            </a:r>
            <a:r>
              <a:rPr lang="en-US" sz="1800" dirty="0"/>
              <a:t>2us </a:t>
            </a:r>
            <a:r>
              <a:rPr lang="en-US" sz="1800" dirty="0" err="1" smtClean="0"/>
              <a:t>Seq</a:t>
            </a:r>
            <a:r>
              <a:rPr lang="en-US" sz="1800" dirty="0"/>
              <a:t> &lt; All-zero </a:t>
            </a:r>
            <a:r>
              <a:rPr lang="en-US" sz="1800" dirty="0" smtClean="0"/>
              <a:t>LDR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88" y="1322157"/>
            <a:ext cx="5638800" cy="423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SNR=-5dB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24607"/>
            <a:ext cx="8229600" cy="1050806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All zero HDR pattern shows the smallest FA rate.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Random HDR padding waveform has highest false alarm 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All-zero HDR </a:t>
            </a:r>
            <a:r>
              <a:rPr lang="en-US" sz="1800" dirty="0" smtClean="0"/>
              <a:t>&lt; </a:t>
            </a:r>
            <a:r>
              <a:rPr lang="en-US" sz="1800" dirty="0"/>
              <a:t>Random noise ≈ sub-optimal 2us </a:t>
            </a:r>
            <a:r>
              <a:rPr lang="en-US" sz="1800" dirty="0" err="1"/>
              <a:t>Seq</a:t>
            </a:r>
            <a:r>
              <a:rPr lang="en-US" sz="1800" dirty="0"/>
              <a:t> &lt; All-zero </a:t>
            </a:r>
            <a:r>
              <a:rPr lang="en-US" sz="1800" dirty="0" smtClean="0"/>
              <a:t>LDR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88" y="1219199"/>
            <a:ext cx="5798212" cy="435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SNR=0dB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725134"/>
            <a:ext cx="8229600" cy="675666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Random data padding shows higher FA rate as SNR increases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 fixed padding schemes show relatively stable FA rate for all SNRs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19200"/>
            <a:ext cx="6075992" cy="456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153400" cy="51800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FDMA transmission with padding,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receiver may false trigger during padding, and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miss the its own wake up packet, especially in low SNR range.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Investigated several padding options and they converge to the following three designs: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Random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No change to the transmitter state machine after WUR-Data end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All-zero or all one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No change to the transmitter state machine after </a:t>
            </a:r>
            <a:r>
              <a:rPr lang="en-US" dirty="0" smtClean="0"/>
              <a:t>WUR-Data end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Relax WUR SYNC detection threshold choice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Repeating [0 1] or [1 0] SYNC sequence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Much relaxed </a:t>
            </a:r>
            <a:r>
              <a:rPr lang="en-US" dirty="0"/>
              <a:t>WUR </a:t>
            </a:r>
            <a:r>
              <a:rPr lang="en-US" dirty="0" smtClean="0"/>
              <a:t>SYNC detection </a:t>
            </a:r>
            <a:r>
              <a:rPr lang="en-US" dirty="0"/>
              <a:t>threshold </a:t>
            </a:r>
            <a:r>
              <a:rPr lang="en-US" dirty="0" smtClean="0"/>
              <a:t>choice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It is the same as all-zero </a:t>
            </a:r>
            <a:r>
              <a:rPr lang="en-US" dirty="0"/>
              <a:t>or </a:t>
            </a:r>
            <a:r>
              <a:rPr lang="en-US" dirty="0" smtClean="0"/>
              <a:t>all-one HDR data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Transmitter </a:t>
            </a:r>
            <a:r>
              <a:rPr lang="en-US" dirty="0" smtClean="0"/>
              <a:t>can choose to use SYNC or HDR WFG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FDMA Duration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“</a:t>
            </a:r>
            <a:r>
              <a:rPr lang="en-US" b="0" i="1" dirty="0" smtClean="0"/>
              <a:t>In </a:t>
            </a:r>
            <a:r>
              <a:rPr lang="en-US" b="0" i="1" dirty="0"/>
              <a:t>FDMA case, PHY padding bits are appended to each 20 MHz channel to make the length of PPDU equal to the Length indicated in L-SIG</a:t>
            </a:r>
            <a:r>
              <a:rPr lang="en-US" i="1" dirty="0" smtClean="0"/>
              <a:t>” </a:t>
            </a:r>
            <a:r>
              <a:rPr lang="en-US" b="0" dirty="0" smtClean="0"/>
              <a:t>[2]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How to define the Length in the L-SIG is not specified?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Length will </a:t>
            </a:r>
            <a:r>
              <a:rPr lang="en-US" dirty="0" smtClean="0"/>
              <a:t>infer the amount of padding is </a:t>
            </a:r>
            <a:r>
              <a:rPr lang="en-US" dirty="0" smtClean="0"/>
              <a:t>needed.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We propose to define that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LSIG Length in a WUR FDMA packet is calculated based on </a:t>
            </a:r>
            <a:r>
              <a:rPr lang="en-US" dirty="0" smtClean="0"/>
              <a:t>the longest duration among all the</a:t>
            </a:r>
            <a:r>
              <a:rPr lang="en-US" dirty="0" smtClean="0"/>
              <a:t> </a:t>
            </a:r>
            <a:r>
              <a:rPr lang="en-US" dirty="0"/>
              <a:t>non-punctured 20MHz sub-channels before padding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8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Rui Cao and etc., 11-18-1129-05-00ba, “Discussion on WUR FDMA padding issues”. </a:t>
            </a:r>
          </a:p>
          <a:p>
            <a:r>
              <a:rPr lang="en-US" dirty="0"/>
              <a:t>[2] Draft P802.11ba D0.4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Do you agree that FDMA padding uses the following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1: Random data padding </a:t>
            </a:r>
            <a:r>
              <a:rPr lang="en-US" dirty="0" smtClean="0"/>
              <a:t>using the same WUR-Data rate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2: </a:t>
            </a:r>
            <a:r>
              <a:rPr lang="en-US" dirty="0" smtClean="0"/>
              <a:t>All-zero </a:t>
            </a:r>
            <a:r>
              <a:rPr lang="en-US" dirty="0"/>
              <a:t>or all-one data padding using the same WUR-Data rate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3: </a:t>
            </a:r>
            <a:r>
              <a:rPr lang="en-US" dirty="0" smtClean="0"/>
              <a:t>Repeated [0 1] or [ 1 0] padding with each bit corresponds to 2us waveform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7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that FDMA padding uses the following?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/>
              <a:t>All-zero </a:t>
            </a:r>
            <a:r>
              <a:rPr lang="en-US" dirty="0" smtClean="0"/>
              <a:t>data </a:t>
            </a:r>
            <a:r>
              <a:rPr lang="en-US" dirty="0"/>
              <a:t>padding using the same WUR-Data rate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All-one </a:t>
            </a:r>
            <a:r>
              <a:rPr lang="en-US" dirty="0"/>
              <a:t>data padding using the same WUR-Data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8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that FDMA padding uses the following?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/>
              <a:t>Repeated [0 1] </a:t>
            </a:r>
            <a:r>
              <a:rPr lang="en-US" dirty="0" smtClean="0"/>
              <a:t>padding </a:t>
            </a:r>
            <a:r>
              <a:rPr lang="en-US" dirty="0"/>
              <a:t>with each bit corresponds to 2us waveform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</a:t>
            </a:r>
            <a:r>
              <a:rPr lang="en-US" dirty="0"/>
              <a:t>Repeated </a:t>
            </a:r>
            <a:r>
              <a:rPr lang="en-US" dirty="0" smtClean="0"/>
              <a:t>[1 </a:t>
            </a:r>
            <a:r>
              <a:rPr lang="en-US" dirty="0"/>
              <a:t>0] padding with each bit corresponds to 2us waveform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98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8565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July meeting, it is agreed that all 20MHz sub-channel needs to pad to the same duration for WUR FDMA mode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padding content/waveform has NOT been finalized.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investigate multiple padding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following for FDMA?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LSIG Length in a WUR FDMA packet is calculated based on the longest duration among all the non-punctured 20MHz sub-channels before padding.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7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3200"/>
            <a:ext cx="7770813" cy="1065213"/>
          </a:xfrm>
        </p:spPr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>False Alarm in </a:t>
            </a:r>
            <a:r>
              <a:rPr lang="en-US" dirty="0" err="1" smtClean="0"/>
              <a:t>DNLos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75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FA@-</a:t>
            </a:r>
            <a:r>
              <a:rPr lang="en-US" dirty="0"/>
              <a:t>10dB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61322"/>
            <a:ext cx="6781800" cy="50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0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FA@-</a:t>
            </a:r>
            <a:r>
              <a:rPr lang="en-US" dirty="0"/>
              <a:t>5dB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2334"/>
            <a:ext cx="6705600" cy="50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59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FA@0dB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71600"/>
            <a:ext cx="6781800" cy="50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2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04334" y="3872865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</a:t>
            </a:r>
            <a:r>
              <a:rPr lang="en-US" kern="0" dirty="0" smtClean="0"/>
              <a:t>FDMA transmission </a:t>
            </a:r>
            <a:r>
              <a:rPr lang="en-US" kern="0" dirty="0"/>
              <a:t>on </a:t>
            </a:r>
            <a:r>
              <a:rPr lang="en-US" kern="0" dirty="0" smtClean="0"/>
              <a:t>all 20MHz sub-channels shall have the same duration. 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Padding </a:t>
            </a:r>
            <a:r>
              <a:rPr lang="en-US" kern="0" dirty="0"/>
              <a:t>is </a:t>
            </a:r>
            <a:r>
              <a:rPr lang="en-US" kern="0" dirty="0" smtClean="0"/>
              <a:t>appended to the 20MHz sub-channels, whose duration is shorter than the </a:t>
            </a:r>
            <a:r>
              <a:rPr lang="en-US" kern="0" dirty="0"/>
              <a:t>length indicated by L-length field in L-SIG.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7176" y="1676400"/>
            <a:ext cx="8724260" cy="1848363"/>
            <a:chOff x="209076" y="3048000"/>
            <a:chExt cx="8724260" cy="1848363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847" y="390460"/>
            <a:ext cx="7770813" cy="1065213"/>
          </a:xfrm>
        </p:spPr>
        <p:txBody>
          <a:bodyPr/>
          <a:lstStyle/>
          <a:p>
            <a:r>
              <a:rPr lang="en-US" dirty="0" smtClean="0"/>
              <a:t>False Alarm Issue: 40MHz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343401"/>
            <a:ext cx="8333816" cy="2083538"/>
          </a:xfrm>
        </p:spPr>
        <p:txBody>
          <a:bodyPr/>
          <a:lstStyle/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STA1 and STA3 WUR both parked to Primary 20MHz </a:t>
            </a:r>
            <a:r>
              <a:rPr lang="en-US" sz="1600" dirty="0" err="1" smtClean="0"/>
              <a:t>subchannel</a:t>
            </a:r>
            <a:endParaRPr lang="en-US" sz="1600" dirty="0" smtClean="0"/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STA2 WUR parks on Secondary 20MHz </a:t>
            </a:r>
            <a:r>
              <a:rPr lang="en-US" sz="1600" dirty="0" err="1" smtClean="0"/>
              <a:t>subchannel</a:t>
            </a:r>
            <a:endParaRPr lang="en-US" sz="1600" dirty="0"/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WUP1 wakes up both STA1 and STA2 using HDR and LDR, respectively.</a:t>
            </a:r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If STA3 falsely detects SYNC and the false “MAC frame type” indicates a long frame, then STA3 will miss WUP2, which is intended to wake up STA3. 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If WUP1 Rx power at STA3 is high, STA3 WUR may abort when it detects significant energy drop at the end of WUP1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For low SNR case, </a:t>
            </a:r>
            <a:r>
              <a:rPr lang="en-US" sz="1200" dirty="0" smtClean="0"/>
              <a:t>STA3 will more likely miss WUP2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Same issue for WUP1 being a OBSS WUP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521888" y="1415969"/>
            <a:ext cx="8241112" cy="870031"/>
            <a:chOff x="140889" y="1484248"/>
            <a:chExt cx="8241112" cy="870031"/>
          </a:xfrm>
        </p:grpSpPr>
        <p:sp>
          <p:nvSpPr>
            <p:cNvPr id="8" name="Rectangle 7"/>
            <p:cNvSpPr/>
            <p:nvPr/>
          </p:nvSpPr>
          <p:spPr bwMode="auto">
            <a:xfrm>
              <a:off x="1083325" y="1484249"/>
              <a:ext cx="127633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Preamble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359660" y="1484248"/>
              <a:ext cx="62866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988326" y="1605767"/>
              <a:ext cx="1981200" cy="2432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WUR-Sync1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969527" y="1605768"/>
              <a:ext cx="3412474" cy="2432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WUR-Data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83325" y="1912873"/>
              <a:ext cx="127633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Preamble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359660" y="1912872"/>
              <a:ext cx="62866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88325" y="2038911"/>
              <a:ext cx="1066800" cy="22370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WUR-Sync2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055125" y="2038911"/>
              <a:ext cx="1047735" cy="22920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WUR-Data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889" y="1504890"/>
              <a:ext cx="994183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Secondary 20: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952" y="1923392"/>
              <a:ext cx="966931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Primary 20: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STA1 </a:t>
              </a:r>
              <a:r>
                <a:rPr lang="en-US" sz="1100" dirty="0">
                  <a:solidFill>
                    <a:schemeClr val="tx1"/>
                  </a:solidFill>
                </a:rPr>
                <a:t>, STA3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102861" y="2038551"/>
              <a:ext cx="3279140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04100" y="2362200"/>
            <a:ext cx="7846219" cy="2012612"/>
            <a:chOff x="804100" y="2351538"/>
            <a:chExt cx="7846219" cy="2012612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1258919" y="3075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258919" y="3456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258919" y="3837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1258919" y="2914331"/>
              <a:ext cx="821226" cy="16139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4100" y="2822925"/>
              <a:ext cx="380232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4100" y="3189991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4100" y="3595224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258919" y="4175234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804100" y="3932733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3240119" y="2438400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Flowchart: Alternate Process 30"/>
            <p:cNvSpPr/>
            <p:nvPr/>
          </p:nvSpPr>
          <p:spPr bwMode="auto">
            <a:xfrm>
              <a:off x="2085975" y="3509651"/>
              <a:ext cx="708995" cy="334471"/>
            </a:xfrm>
            <a:prstGeom prst="flowChartAlternateProcess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Wake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up PCR2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611719" y="2847125"/>
              <a:ext cx="1066800" cy="2286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WUP2</a:t>
              </a: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678519" y="2438400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11719" y="2486875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240119" y="2648748"/>
              <a:ext cx="1371600" cy="539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3443208" y="2351538"/>
              <a:ext cx="1024639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solidFill>
                    <a:schemeClr val="tx1"/>
                  </a:solidFill>
                </a:rPr>
                <a:t>Backoff+AIFS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Flowchart: Alternate Process 36"/>
            <p:cNvSpPr/>
            <p:nvPr/>
          </p:nvSpPr>
          <p:spPr bwMode="auto">
            <a:xfrm>
              <a:off x="2525472" y="3945049"/>
              <a:ext cx="2565240" cy="228600"/>
            </a:xfrm>
            <a:prstGeom prst="flowChartAlternate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False Alarm and keeps decoding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082800" y="3075725"/>
              <a:ext cx="0" cy="1099509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/>
            <p:cNvSpPr/>
            <p:nvPr/>
          </p:nvSpPr>
          <p:spPr bwMode="auto">
            <a:xfrm>
              <a:off x="1258817" y="2755900"/>
              <a:ext cx="1981199" cy="16180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WUP1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81743" y="2913918"/>
              <a:ext cx="1159931" cy="161806"/>
            </a:xfrm>
            <a:prstGeom prst="rect">
              <a:avLst/>
            </a:prstGeom>
            <a:solidFill>
              <a:srgbClr val="A3ED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Flowchart: Alternate Process 41"/>
            <p:cNvSpPr/>
            <p:nvPr/>
          </p:nvSpPr>
          <p:spPr bwMode="auto">
            <a:xfrm>
              <a:off x="3234355" y="3113385"/>
              <a:ext cx="708995" cy="334471"/>
            </a:xfrm>
            <a:prstGeom prst="flowChartAlternateProcess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Wake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up PCR1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67804" y="2866254"/>
            <a:ext cx="6463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7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False Alarm Analysis: Random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8" y="4952999"/>
            <a:ext cx="8915402" cy="1522413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simplest scheme is to pad random data with the same data 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a given threshold, as SNR increases, false alarm (FA) rate also increases.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simpler receiver with one threshold setting, the choice is tough.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fading channel, the FA rate will be higher, which limits threshold choice.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299106"/>
            <a:ext cx="4930412" cy="37018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295400"/>
            <a:ext cx="4935348" cy="370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Padding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0292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FA study suggests better padding scheme which can suppress the FA rate during padding.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Three options: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Random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Generate random padding bit sequence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onstruct the padding waveform using the same date rate as WUR-Data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Fixed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Define a fixed padding bit sequence, and each bit is modulated with the same data rate and waveform as WUR-Data.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Transmitter does NOT need to switch rate or waveform coding between WUR-Data and Padding.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Fixed Sync sequence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Define a fixed padding bit sequence</a:t>
            </a:r>
            <a:r>
              <a:rPr lang="en-US" dirty="0"/>
              <a:t> with </a:t>
            </a:r>
            <a:r>
              <a:rPr lang="en-US" dirty="0" smtClean="0"/>
              <a:t>the same waveform coding as WUR-Sync, i.e. </a:t>
            </a:r>
            <a:r>
              <a:rPr lang="en-US" dirty="0"/>
              <a:t>each bit corresponding to 2us </a:t>
            </a:r>
            <a:r>
              <a:rPr lang="en-US" dirty="0" smtClean="0"/>
              <a:t>waveform.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Transmitter needs to switch to SYNC generation after WUR-Data ends.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3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Fixed Padding Sequence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599" cy="48768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Rx SYNC correlator output: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p[n</a:t>
                </a:r>
                <a:r>
                  <a:rPr lang="en-US" dirty="0"/>
                  <a:t>] is the 1,0 padding sequence </a:t>
                </a:r>
                <a:r>
                  <a:rPr lang="en-US" dirty="0" err="1" smtClean="0"/>
                  <a:t>upsampled</a:t>
                </a:r>
                <a:r>
                  <a:rPr lang="en-US" dirty="0" smtClean="0"/>
                  <a:t> with </a:t>
                </a:r>
                <a:r>
                  <a:rPr lang="en-US" dirty="0"/>
                  <a:t>giving sampling rate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p[n</a:t>
                </a:r>
                <a:r>
                  <a:rPr lang="en-US" dirty="0"/>
                  <a:t>] </a:t>
                </a:r>
                <a:r>
                  <a:rPr lang="en-US" dirty="0" smtClean="0"/>
                  <a:t>is of </a:t>
                </a:r>
                <a:r>
                  <a:rPr lang="en-US" dirty="0"/>
                  <a:t>duration 64us, the same duration as short SYNC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/>
                  <a:t>The padding sequence </a:t>
                </a:r>
                <a:r>
                  <a:rPr lang="en-US" dirty="0" smtClean="0"/>
                  <a:t>is repeated </a:t>
                </a:r>
                <a:r>
                  <a:rPr lang="en-US" dirty="0"/>
                  <a:t>as necessary to match the padding duration.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S[n</a:t>
                </a:r>
                <a:r>
                  <a:rPr lang="en-US" dirty="0"/>
                  <a:t>] is the SYNC </a:t>
                </a:r>
                <a:r>
                  <a:rPr lang="en-US" dirty="0" smtClean="0"/>
                  <a:t>sequence with given sampling rate (e.g. 4MHz)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</m:oMath>
                </a14:m>
                <a:r>
                  <a:rPr lang="en-US" dirty="0" smtClean="0"/>
                  <a:t> is circular convolution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w[n] is </a:t>
                </a:r>
                <a:r>
                  <a:rPr lang="en-US" dirty="0" smtClean="0"/>
                  <a:t>2us or 4us “ON</a:t>
                </a:r>
                <a:r>
                  <a:rPr lang="en-US" dirty="0"/>
                  <a:t>” waveform, </a:t>
                </a:r>
                <a:r>
                  <a:rPr lang="en-US" dirty="0" smtClean="0"/>
                  <a:t>which is transmitter-specific.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Design p[n] sequence that minimizes max correlator output:</a:t>
                </a:r>
              </a:p>
              <a:p>
                <a:pPr marL="57150" indent="0"/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 b="0" i="0" baseline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inimize</m:t>
                            </m:r>
                          </m:e>
                          <m:lim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lim>
                        </m:limLow>
                        <m:d>
                          <m:dPr>
                            <m:begChr m:val="{"/>
                            <m:endChr m:val="}"/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limLow>
                              <m:limLow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lim>
                            </m:limLow>
                            <m:d>
                              <m:d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]⨂(2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−1)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fName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marL="57150" indent="0"/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5715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599" cy="4876800"/>
              </a:xfrm>
              <a:blipFill rotWithShape="0">
                <a:blip r:embed="rId2"/>
                <a:stretch>
                  <a:fillRect l="-283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11524" y="1857002"/>
                <a:ext cx="44669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]⨂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]⨂(2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524" y="1857002"/>
                <a:ext cx="446692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91" r="-136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r>
              <a:rPr lang="en-US" dirty="0"/>
              <a:t>Fixed </a:t>
            </a:r>
            <a:r>
              <a:rPr lang="en-US" dirty="0" smtClean="0"/>
              <a:t>Data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31" y="5257800"/>
            <a:ext cx="8646869" cy="12400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For both HDR and LDR, the optimal padding data is all-zero or all-one sequence.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With random phase/CSD, the waveform spectrum will not have spikes.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1447800"/>
            <a:ext cx="5284760" cy="3582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069" y="1447800"/>
            <a:ext cx="4769870" cy="357962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04800" y="4002741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411997" y="4038600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73127" y="3843865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8653793" y="3843865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2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Option 3: Fixed Sync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95400"/>
            <a:ext cx="84581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Search through the entire 2^32 signal space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more than 4 consecutive zeros</a:t>
            </a:r>
          </a:p>
          <a:p>
            <a:pPr marL="514350" lvl="1" indent="0"/>
            <a:r>
              <a:rPr lang="en-US" dirty="0" smtClean="0"/>
              <a:t>    </a:t>
            </a:r>
            <a:r>
              <a:rPr lang="en-US" dirty="0" smtClean="0">
                <a:sym typeface="Wingdings" panose="05000000000000000000" pitchFamily="2" charset="2"/>
              </a:rPr>
              <a:t> 8us OFF, LDR max OFF</a:t>
            </a:r>
            <a:r>
              <a:rPr lang="en-US" dirty="0" smtClean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Begins with &lt;=2 consecutive zeros</a:t>
            </a:r>
          </a:p>
          <a:p>
            <a:pPr marL="514350" lvl="1" indent="0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4us OFF, LDR OFF per bit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Numerical results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Two sequences associated with min correlation </a:t>
            </a:r>
            <a:r>
              <a:rPr lang="en-US" dirty="0"/>
              <a:t>peak value </a:t>
            </a:r>
            <a:r>
              <a:rPr lang="en-US" dirty="0" smtClean="0"/>
              <a:t>of 2: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[0 1 0 1 0 1 0 1 0 1 0 1 0 1 0 1 0 1 0 1 0 1 0 1 0 1 0 1 0 1 0 1</a:t>
            </a:r>
            <a:r>
              <a:rPr lang="en-US" dirty="0" smtClean="0"/>
              <a:t>]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[1 </a:t>
            </a:r>
            <a:r>
              <a:rPr lang="en-US" dirty="0"/>
              <a:t>0 1 0 1 0 1 0 1 0 1 0 1 0 1 0 1 0 1 0 1 0 1 0 1 0 1 0 1 0 </a:t>
            </a:r>
            <a:r>
              <a:rPr lang="en-US" dirty="0" smtClean="0"/>
              <a:t>1 0]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They corresponds to the all-one or all-zero HDR data pattern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Padding can be implemented </a:t>
            </a:r>
            <a:r>
              <a:rPr lang="en-US" dirty="0"/>
              <a:t>using the HDR waveform </a:t>
            </a:r>
            <a:r>
              <a:rPr lang="en-US" dirty="0" smtClean="0"/>
              <a:t>generator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One example </a:t>
            </a:r>
            <a:r>
              <a:rPr lang="en-US" dirty="0" smtClean="0"/>
              <a:t>sub-optimal sequence </a:t>
            </a:r>
            <a:r>
              <a:rPr lang="en-US" dirty="0" smtClean="0"/>
              <a:t>with correlation peak value of 3: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[0 1 0 0 1 0 1 0 0 1 0 1 0 1 1 0 1 0 0 1 0 1 0 1 0 0 1 0 1 1 0 </a:t>
            </a:r>
            <a:r>
              <a:rPr lang="en-US" dirty="0" smtClean="0"/>
              <a:t>1]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45564"/>
            <a:ext cx="3310857" cy="24858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5835264" y="3419331"/>
            <a:ext cx="276222" cy="23812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981831" y="3419479"/>
            <a:ext cx="276222" cy="23812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51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74591</TotalTime>
  <Words>1745</Words>
  <Application>Microsoft Office PowerPoint</Application>
  <PresentationFormat>On-screen Show (4:3)</PresentationFormat>
  <Paragraphs>277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FDMA Padding Content</vt:lpstr>
      <vt:lpstr>Introduction</vt:lpstr>
      <vt:lpstr>Recap: WUR FDMA Padding [1]</vt:lpstr>
      <vt:lpstr>False Alarm Issue: 40MHz Example</vt:lpstr>
      <vt:lpstr>False Alarm Analysis: Random Data</vt:lpstr>
      <vt:lpstr>Padding Schemes</vt:lpstr>
      <vt:lpstr>Fixed Padding Sequence Search</vt:lpstr>
      <vt:lpstr>Option 2: Fixed Data Padding</vt:lpstr>
      <vt:lpstr>Option 3: Fixed Sync Sequence</vt:lpstr>
      <vt:lpstr>Simulations</vt:lpstr>
      <vt:lpstr>Result: SNR=-10dB</vt:lpstr>
      <vt:lpstr>Result: SNR=-5dB</vt:lpstr>
      <vt:lpstr>Result: SNR=0dB</vt:lpstr>
      <vt:lpstr>Summary</vt:lpstr>
      <vt:lpstr>FDMA Duration Discussion</vt:lpstr>
      <vt:lpstr>References</vt:lpstr>
      <vt:lpstr>Straw Poll 1</vt:lpstr>
      <vt:lpstr>Straw Poll 2</vt:lpstr>
      <vt:lpstr>Straw Poll 3</vt:lpstr>
      <vt:lpstr>Straw Poll 4</vt:lpstr>
      <vt:lpstr>Appendix: False Alarm in DNLos</vt:lpstr>
      <vt:lpstr>DNLos FA@-10dB </vt:lpstr>
      <vt:lpstr>DNLos FA@-5dB </vt:lpstr>
      <vt:lpstr>DNLos FA@0dB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1034</cp:revision>
  <cp:lastPrinted>1601-01-01T00:00:00Z</cp:lastPrinted>
  <dcterms:created xsi:type="dcterms:W3CDTF">2015-10-31T00:33:08Z</dcterms:created>
  <dcterms:modified xsi:type="dcterms:W3CDTF">2018-09-10T08:07:04Z</dcterms:modified>
</cp:coreProperties>
</file>