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3" r:id="rId4"/>
    <p:sldId id="314" r:id="rId5"/>
    <p:sldId id="315" r:id="rId6"/>
    <p:sldId id="316" r:id="rId7"/>
    <p:sldId id="321" r:id="rId8"/>
    <p:sldId id="318" r:id="rId9"/>
    <p:sldId id="319" r:id="rId10"/>
    <p:sldId id="320" r:id="rId11"/>
    <p:sldId id="31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95"/>
    <a:srgbClr val="31C4C3"/>
    <a:srgbClr val="FF3AEF"/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12" autoAdjust="0"/>
    <p:restoredTop sz="94660"/>
  </p:normalViewPr>
  <p:slideViewPr>
    <p:cSldViewPr>
      <p:cViewPr varScale="1">
        <p:scale>
          <a:sx n="155" d="100"/>
          <a:sy n="155" d="100"/>
        </p:scale>
        <p:origin x="102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802.11-18/1437r1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rd/projects/broadcast-wif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rd/blog/2017-11-broadcast-wi-fi-tria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Broadcast Use Cases from Event Producers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915293"/>
              </p:ext>
            </p:extLst>
          </p:nvPr>
        </p:nvGraphicFramePr>
        <p:xfrm>
          <a:off x="1682750" y="2382838"/>
          <a:ext cx="6634163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" name="文書" r:id="rId4" imgW="4127500" imgH="1790700" progId="Word.Document.8">
                  <p:embed/>
                </p:oleObj>
              </mc:Choice>
              <mc:Fallback>
                <p:oleObj name="文書" r:id="rId4" imgW="4127500" imgH="1790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2382838"/>
                        <a:ext cx="6634163" cy="2870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87686-692D-A34E-A962-B2718FE9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Business Cases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885A71-8CE5-164E-AC69-A94B687B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Chip/ equipment sales</a:t>
            </a:r>
          </a:p>
          <a:p>
            <a:pPr lvl="1"/>
            <a:r>
              <a:rPr lang="en-US" altLang="ja-JP" dirty="0"/>
              <a:t>Some of the BBC use cases low numbers of equipment</a:t>
            </a:r>
          </a:p>
          <a:p>
            <a:pPr lvl="1"/>
            <a:r>
              <a:rPr lang="en-US" altLang="ja-JP" dirty="0"/>
              <a:t>High numbers of chips in devices </a:t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Video delivery revenue</a:t>
            </a:r>
          </a:p>
          <a:p>
            <a:pPr lvl="1"/>
            <a:r>
              <a:rPr lang="en-US" altLang="ja-JP" dirty="0"/>
              <a:t>Premium services</a:t>
            </a:r>
          </a:p>
          <a:p>
            <a:pPr lvl="1"/>
            <a:r>
              <a:rPr lang="en-US" altLang="ja-JP" dirty="0"/>
              <a:t>Advertisements 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5726B-39F2-5546-99F0-1EA223ED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E8BE50-BCC4-7841-8AA0-613E8C7D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E676CC-B5A2-6A43-9E06-B2D4AAD2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139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C503C-08A5-3B49-B415-00673860B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Broadcast Wi-Fi by BBC R&amp;D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1960C0-7B0F-5645-B7EF-B6893FFC5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2"/>
              </a:rPr>
              <a:t>https://www.bbc.co.uk/rd/projects/broadcast-wifi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28862B-3FEF-D244-BB3C-3341E6BB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50B99A-6A78-2442-AD75-D4E878113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D391A-37FC-B343-BF60-0BC1BFCD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2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use cases for BCS from the event producers in BBC.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BE203-082D-1346-9492-56333189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Background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DCB1BD-177A-4447-907B-5A4E0AFC6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BBC hosts a number of public events every year.</a:t>
            </a:r>
          </a:p>
          <a:p>
            <a:r>
              <a:rPr lang="en-US" altLang="ja-JP" dirty="0"/>
              <a:t>The events include</a:t>
            </a:r>
          </a:p>
          <a:p>
            <a:pPr lvl="1"/>
            <a:r>
              <a:rPr lang="en-US" altLang="ja-JP" dirty="0"/>
              <a:t>500 – 1000 people;	Studio audience or premiere screenings</a:t>
            </a:r>
          </a:p>
          <a:p>
            <a:pPr lvl="1"/>
            <a:r>
              <a:rPr lang="en-US" altLang="ja-JP" dirty="0"/>
              <a:t>4,000 people;		6 Music Festival</a:t>
            </a:r>
          </a:p>
          <a:p>
            <a:pPr lvl="1"/>
            <a:r>
              <a:rPr lang="en-US" altLang="ja-JP" dirty="0"/>
              <a:t>9,000 people;		Teen Awards</a:t>
            </a:r>
          </a:p>
          <a:p>
            <a:pPr lvl="1"/>
            <a:r>
              <a:rPr lang="en-US" altLang="ja-JP" dirty="0"/>
              <a:t>25,000 people;		Radio One’s Big Weekend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9266A5-6597-124D-A364-5B971E14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87618-AFB0-9049-9FC8-0FEE9257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AED976-9249-D842-A667-786B0E57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77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3D978-0F44-294A-90F6-2E003588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Contents Distribution for Waiting Audiences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D2E772-8567-834B-A081-AE23696C0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Audiences are typically made to arrive early and queue with little or no entertainment.</a:t>
            </a:r>
          </a:p>
          <a:p>
            <a:r>
              <a:rPr lang="en-US" altLang="ja-JP" dirty="0"/>
              <a:t>For example; in 2017 the BBC ran a number of Doctor Who Christmas Special Premieres at various fringe locations around the North of England. These venues tended to have few facilities. One such venue was a disused cinema.</a:t>
            </a:r>
          </a:p>
          <a:p>
            <a:r>
              <a:rPr lang="en-US" altLang="ja-JP" dirty="0"/>
              <a:t>The queuing fans would gain considerable benefit from being able to watch previous Doctor Who episodes or new exclusive content.</a:t>
            </a:r>
          </a:p>
          <a:p>
            <a:r>
              <a:rPr lang="en-US" altLang="ja-JP" dirty="0"/>
              <a:t>As there are no existing facilities at these events a cheap and easy to rig Wi-Fi system would mean there would be no need for large screens and related logistics.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69BF4E-6F2D-E644-B096-FD189741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5000F1-DE39-F04D-B2E1-A6B5A76E6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E108E2-ED31-164F-B35B-0F5AA9D6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D3CCF7-EC3D-B94A-AFC9-A9FAC38A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Program Monitoring for Staffs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69DF1B-234C-AC4E-BD5A-24917F3A7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/>
              <a:t>Radio One’s Big Weekend is the most ticketed free music event in Europe.</a:t>
            </a:r>
          </a:p>
          <a:p>
            <a:r>
              <a:rPr lang="en-US" altLang="ja-JP" sz="2000" dirty="0"/>
              <a:t>There are typically 2,000‑3,000 backstage staff who are required to watch induction videos.</a:t>
            </a:r>
          </a:p>
          <a:p>
            <a:r>
              <a:rPr lang="en-US" altLang="ja-JP" sz="2000" dirty="0"/>
              <a:t>They normally crowd around screens and watch the videos in batches.</a:t>
            </a:r>
          </a:p>
          <a:p>
            <a:r>
              <a:rPr lang="en-US" altLang="ja-JP" sz="2000" dirty="0"/>
              <a:t>A system that could deliver the induction videos to people’s personal devices would mean no rigging of screens and allow more people to watch the video at a time. Saving both time and money.</a:t>
            </a:r>
          </a:p>
          <a:p>
            <a:r>
              <a:rPr lang="en-US" altLang="ja-JP" sz="2000" dirty="0"/>
              <a:t>Many people at large events need program feeds. These could be performers in dressing rooms or technical staff in backstage areas.</a:t>
            </a:r>
          </a:p>
          <a:p>
            <a:r>
              <a:rPr lang="en-US" altLang="ja-JP" sz="2000" dirty="0"/>
              <a:t>Typically, this is done by rigging SDI feeds to monitors. This is expensive and inflexible. A Wi-Fi based system would allow people to monitor on their own devices, reducing costs, reducing rigging time and allowing the selection of multiple feeds.</a:t>
            </a:r>
            <a:endParaRPr kumimoji="1" lang="ja-JP" altLang="en-US" sz="200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FBF3D-9CB6-274D-A9A9-25E1BFC8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D2DD0E-8E7C-A141-BC92-5057203C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F84C5A-E544-6745-82B1-1B11866C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75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39854-4032-7644-92BB-6A845A80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Providing Additional Values at Festivals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5CF94B-72B0-574B-86CC-4CA2C252E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Enable a ‘virtual drive-in-movie’ </a:t>
            </a:r>
          </a:p>
          <a:p>
            <a:r>
              <a:rPr lang="en-US" altLang="ja-JP" dirty="0"/>
              <a:t>Deploy in limited area near charging facilities to provide video content for festival goers.</a:t>
            </a:r>
          </a:p>
          <a:p>
            <a:r>
              <a:rPr lang="en-US" altLang="ja-JP" dirty="0"/>
              <a:t>At large festivals there are often simultaneous stages or it’s impossible to get between stages promptly. Live streaming of video feed from simultaneous events/multiple stages would provide access to performances that festival goers might miss.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BA255-CA72-5E44-8367-FE4F132A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FC4B68-B123-F14F-A163-43D045DB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2A73ED-95E2-0F41-846B-7BE7C50E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87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3044F-3581-BC4A-A9D7-D62F6CACB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Broadcast Wi-Fi Trials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9CE0EA-5B98-4E4F-B47B-78CBE8615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Edinburgh Festival in 2017</a:t>
            </a:r>
          </a:p>
          <a:p>
            <a:pPr lvl="1"/>
            <a:r>
              <a:rPr lang="en-US" altLang="ja-JP" dirty="0"/>
              <a:t>3 evenings</a:t>
            </a:r>
          </a:p>
          <a:p>
            <a:r>
              <a:rPr kumimoji="1" lang="en-US" altLang="ja-JP" dirty="0"/>
              <a:t>3 APs</a:t>
            </a:r>
          </a:p>
          <a:p>
            <a:pPr lvl="1"/>
            <a:r>
              <a:rPr lang="en-US" altLang="ja-JP" dirty="0"/>
              <a:t>Consumer grade</a:t>
            </a:r>
          </a:p>
          <a:p>
            <a:pPr lvl="1"/>
            <a:r>
              <a:rPr kumimoji="1" lang="en-US" altLang="ja-JP" dirty="0"/>
              <a:t>2.4GHz and 5GHz</a:t>
            </a:r>
          </a:p>
          <a:p>
            <a:r>
              <a:rPr lang="en-US" altLang="ja-JP" dirty="0"/>
              <a:t>130 STAs</a:t>
            </a:r>
          </a:p>
          <a:p>
            <a:pPr lvl="1"/>
            <a:r>
              <a:rPr lang="en-US" altLang="ja-JP" dirty="0"/>
              <a:t>Smart phone</a:t>
            </a:r>
          </a:p>
          <a:p>
            <a:pPr lvl="1"/>
            <a:r>
              <a:rPr lang="en-US" altLang="ja-JP" dirty="0"/>
              <a:t>App for </a:t>
            </a:r>
            <a:r>
              <a:rPr lang="en-US" altLang="ja-JP"/>
              <a:t>the trial</a:t>
            </a:r>
            <a:endParaRPr lang="en-US" altLang="ja-JP" dirty="0"/>
          </a:p>
          <a:p>
            <a:r>
              <a:rPr kumimoji="1" lang="en-US" altLang="ja-JP" dirty="0"/>
              <a:t>2 streams of contents</a:t>
            </a:r>
          </a:p>
          <a:p>
            <a:r>
              <a:rPr lang="en-US" altLang="ja-JP" dirty="0">
                <a:hlinkClick r:id="rId2"/>
              </a:rPr>
              <a:t>https://www.bbc.co.uk/rd/blog/2017-11-broadcast-wi-fi-trials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77AD06-A9E9-D545-8A3E-80E1138D6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6E22EE-5A3A-5C45-B85F-ED18C031B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4EDDF7-ECFD-4847-9BCC-E5997F97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830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3EB1F-23E4-4941-A9B0-9F6EF254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Problems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59F3B5-9289-F04D-8439-F31BEFB54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Association limits per AP</a:t>
            </a:r>
          </a:p>
          <a:p>
            <a:pPr lvl="1"/>
            <a:r>
              <a:rPr lang="en-US" altLang="ja-JP" dirty="0"/>
              <a:t>Limited to 2,007 by the specifications. (limit of the length of the TIM element)</a:t>
            </a:r>
          </a:p>
          <a:p>
            <a:pPr lvl="1"/>
            <a:r>
              <a:rPr lang="en-US" altLang="ja-JP" dirty="0"/>
              <a:t>Practically, limited to a few hundred for better user experience.</a:t>
            </a:r>
          </a:p>
          <a:p>
            <a:r>
              <a:rPr lang="en-US" altLang="ja-JP" dirty="0"/>
              <a:t>Some devices fell into sleep mode inappropriately. It depends on hardware / OS.</a:t>
            </a:r>
          </a:p>
          <a:p>
            <a:pPr lvl="1"/>
            <a:r>
              <a:rPr lang="en-US" altLang="ja-JP" dirty="0"/>
              <a:t>Failed to receive beacons (TIM)?</a:t>
            </a:r>
          </a:p>
          <a:p>
            <a:pPr lvl="1"/>
            <a:r>
              <a:rPr lang="en-US" altLang="ja-JP" dirty="0"/>
              <a:t>Implementation issue?</a:t>
            </a:r>
          </a:p>
          <a:p>
            <a:r>
              <a:rPr lang="en-US" altLang="ja-JP" dirty="0"/>
              <a:t>Some devices switch between APs / stuck on a low signal strength AP inappropriately.</a:t>
            </a:r>
          </a:p>
          <a:p>
            <a:pPr lvl="1"/>
            <a:r>
              <a:rPr lang="en-US" altLang="ja-JP" dirty="0"/>
              <a:t>Implementation issue? (e.g. AP selection algorithm, background scan...)</a:t>
            </a:r>
          </a:p>
          <a:p>
            <a:r>
              <a:rPr lang="en-US" altLang="ja-JP" dirty="0"/>
              <a:t>The L2 security enhancement is a must as it'll protect users from malign packets.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D6CE2D-C9C3-9F4C-895B-4D30865E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BA1A0-5D91-0C42-851B-5E5CBEF5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2C9F8-1027-1A4A-9129-D61AF0F25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708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F0ED1-48C3-954A-906A-59D87570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Additional Use Cases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AC5399-E298-A848-9B83-CF269D2D2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 at train or bus stations</a:t>
            </a:r>
          </a:p>
          <a:p>
            <a:pPr lvl="1"/>
            <a:r>
              <a:rPr lang="en-US" altLang="ja-JP" dirty="0"/>
              <a:t>Mobile phone networks and Wi-Fi networks congested</a:t>
            </a:r>
          </a:p>
          <a:p>
            <a:pPr marL="342900" lvl="1" indent="0">
              <a:buNone/>
            </a:pPr>
            <a:endParaRPr lang="en-US" altLang="ja-JP" dirty="0"/>
          </a:p>
          <a:p>
            <a:r>
              <a:rPr lang="en-US" altLang="ja-JP" dirty="0"/>
              <a:t>Coffee shops/ shopping </a:t>
            </a:r>
            <a:r>
              <a:rPr lang="en-US" altLang="ja-JP" dirty="0" err="1"/>
              <a:t>centres</a:t>
            </a:r>
            <a:endParaRPr lang="en-US" altLang="ja-JP" dirty="0"/>
          </a:p>
          <a:p>
            <a:pPr lvl="1"/>
            <a:r>
              <a:rPr lang="en-US" altLang="ja-JP" dirty="0"/>
              <a:t>Free to air services</a:t>
            </a:r>
          </a:p>
          <a:p>
            <a:pPr lvl="1"/>
            <a:r>
              <a:rPr lang="en-US" altLang="ja-JP" dirty="0"/>
              <a:t>In house promo</a:t>
            </a:r>
          </a:p>
          <a:p>
            <a:pPr lvl="1"/>
            <a:r>
              <a:rPr lang="en-US" altLang="ja-JP" dirty="0"/>
              <a:t>Tie in with movies </a:t>
            </a:r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E6468-3D79-6B48-A5D3-CBD46875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B2D2B0-AE1B-8648-882B-92165AB7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173DD0-4C17-914A-A271-5BB63BEB4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44572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54070</TotalTime>
  <Words>681</Words>
  <Application>Microsoft Macintosh PowerPoint</Application>
  <PresentationFormat>画面に合わせる (4:3)</PresentationFormat>
  <Paragraphs>107</Paragraphs>
  <Slides>11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Broadcast Use Cases from Event Producers</vt:lpstr>
      <vt:lpstr>Abstract</vt:lpstr>
      <vt:lpstr>Background</vt:lpstr>
      <vt:lpstr>Contents Distribution for Waiting Audiences</vt:lpstr>
      <vt:lpstr>Program Monitoring for Staffs</vt:lpstr>
      <vt:lpstr>Providing Additional Values at Festivals</vt:lpstr>
      <vt:lpstr>Broadcast Wi-Fi Trials</vt:lpstr>
      <vt:lpstr>Problems</vt:lpstr>
      <vt:lpstr>Additional Use Cases</vt:lpstr>
      <vt:lpstr>Business Cases</vt:lpstr>
      <vt:lpstr>Broadcast Wi-Fi by BBC R&amp;D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Broadcast Use Cases from Event Producers</dc:title>
  <dc:subject/>
  <dc:creator>Hitoshi MORIOKA</dc:creator>
  <cp:keywords/>
  <dc:description/>
  <cp:lastModifiedBy>森岡仁志</cp:lastModifiedBy>
  <cp:revision>266</cp:revision>
  <cp:lastPrinted>1601-01-01T00:00:00Z</cp:lastPrinted>
  <dcterms:created xsi:type="dcterms:W3CDTF">2017-06-12T10:59:22Z</dcterms:created>
  <dcterms:modified xsi:type="dcterms:W3CDTF">2018-09-11T01:15:19Z</dcterms:modified>
  <cp:category/>
</cp:coreProperties>
</file>