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3" r:id="rId5"/>
    <p:sldId id="267" r:id="rId6"/>
    <p:sldId id="268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September 2018, Waikoloa, HI,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met 2 time slots during this week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4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 / BBC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simulation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extensions &amp; reuse of 11aq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Coverage of Enhanced Broadcast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Approved PAR &amp; CSD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November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BCS SG will be in the “PAR/CSD review cycle”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 comments form other 802 WGs by TUE evening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TUE-EVE &amp; WED-AM1 slots – draft responses to comments and approve a potentially modified PAR &amp; CSC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WED-AM2 – WG to approved modified PAR &amp; CSD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 approval to forward modified PAR &amp; CSD to EC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Announced on a 10-day notice</a:t>
            </a:r>
          </a:p>
          <a:p>
            <a:endParaRPr lang="en-US" dirty="0"/>
          </a:p>
          <a:p>
            <a:r>
              <a:rPr lang="en-US" dirty="0"/>
              <a:t>Ad-hoc meetings:</a:t>
            </a:r>
          </a:p>
          <a:p>
            <a:r>
              <a:rPr lang="en-US" dirty="0"/>
              <a:t>	none</a:t>
            </a:r>
          </a:p>
          <a:p>
            <a:endParaRPr lang="en-US" dirty="0"/>
          </a:p>
          <a:p>
            <a:r>
              <a:rPr lang="en-US" dirty="0"/>
              <a:t>11-16</a:t>
            </a:r>
            <a:r>
              <a:rPr lang="en-US" baseline="30000" dirty="0"/>
              <a:t>th</a:t>
            </a:r>
            <a:r>
              <a:rPr lang="en-US" dirty="0"/>
              <a:t> November 2018 F2F meeting, Bangkok, Thailand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Meeting time requested: 3 sessions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TUE–EVE, WED-AM1, THUR-PM2 (tentative)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C868D4C-3C4F-4A4B-BF47-98193068C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2018 – Approve PAR and CSD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Receive feedback from 802 &amp; 802 approval</a:t>
            </a:r>
          </a:p>
          <a:p>
            <a:pPr>
              <a:buFont typeface="Arial"/>
              <a:buChar char="•"/>
            </a:pPr>
            <a:r>
              <a:rPr lang="en-US" dirty="0"/>
              <a:t>January 2019 – Meet as SG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11-18/1404</a:t>
            </a:r>
          </a:p>
          <a:p>
            <a:r>
              <a:rPr lang="en-US" dirty="0"/>
              <a:t>Meeting / Chair’s Slide Deck:		11-18/1405</a:t>
            </a:r>
          </a:p>
          <a:p>
            <a:endParaRPr lang="en-US" dirty="0"/>
          </a:p>
          <a:p>
            <a:r>
              <a:rPr lang="en-US" dirty="0"/>
              <a:t>Meeting minutes:					11-18/1578</a:t>
            </a:r>
          </a:p>
          <a:p>
            <a:endParaRPr lang="en-US" dirty="0"/>
          </a:p>
          <a:p>
            <a:r>
              <a:rPr lang="en-US" dirty="0"/>
              <a:t>Snapshot Slide:						11-18/1403</a:t>
            </a:r>
          </a:p>
          <a:p>
            <a:r>
              <a:rPr lang="en-US" dirty="0"/>
              <a:t>Motion Deck:							11-18/1406</a:t>
            </a:r>
          </a:p>
          <a:p>
            <a:r>
              <a:rPr lang="en-US" dirty="0"/>
              <a:t>Closing report:						11-18/1407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282</TotalTime>
  <Words>327</Words>
  <Application>Microsoft Macintosh PowerPoint</Application>
  <PresentationFormat>On-screen Show (4:3)</PresentationFormat>
  <Paragraphs>87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BCS SG Closing Report</vt:lpstr>
      <vt:lpstr>Abstract</vt:lpstr>
      <vt:lpstr>Work Completed this week</vt:lpstr>
      <vt:lpstr>Plans for November 2018</vt:lpstr>
      <vt:lpstr>Future Session Planning</vt:lpstr>
      <vt:lpstr>BCS schedule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Marc Emmelmann</dc:creator>
  <cp:keywords/>
  <dc:description/>
  <cp:lastModifiedBy> </cp:lastModifiedBy>
  <cp:revision>10</cp:revision>
  <cp:lastPrinted>1601-01-01T00:00:00Z</cp:lastPrinted>
  <dcterms:created xsi:type="dcterms:W3CDTF">2018-08-06T14:59:28Z</dcterms:created>
  <dcterms:modified xsi:type="dcterms:W3CDTF">2018-09-14T02:31:19Z</dcterms:modified>
  <cp:category/>
</cp:coreProperties>
</file>