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287" r:id="rId22"/>
    <p:sldId id="266" r:id="rId23"/>
    <p:sldId id="289" r:id="rId24"/>
    <p:sldId id="290" r:id="rId25"/>
    <p:sldId id="288" r:id="rId26"/>
    <p:sldId id="292" r:id="rId27"/>
    <p:sldId id="293" r:id="rId28"/>
    <p:sldId id="294" r:id="rId29"/>
    <p:sldId id="263" r:id="rId30"/>
    <p:sldId id="296" r:id="rId31"/>
    <p:sldId id="297" r:id="rId32"/>
    <p:sldId id="295" r:id="rId33"/>
    <p:sldId id="264"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1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802.11-18/1405r1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802.11-18/1405r1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802.11-18/1405r1</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802.11-18/1405r1</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802.11-18/1405r1</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802.11-18/1405r1</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802.11-18/1405r1</a:t>
            </a:r>
            <a:endParaRPr lang="en-US"/>
          </a:p>
        </p:txBody>
      </p:sp>
      <p:sp>
        <p:nvSpPr>
          <p:cNvPr id="5" name="Rectangle 3"/>
          <p:cNvSpPr>
            <a:spLocks noGrp="1" noChangeArrowheads="1"/>
          </p:cNvSpPr>
          <p:nvPr>
            <p:ph type="dt"/>
          </p:nvPr>
        </p:nvSpPr>
        <p:spPr>
          <a:ln/>
        </p:spPr>
        <p:txBody>
          <a:bodyPr/>
          <a:lstStyle/>
          <a:p>
            <a:r>
              <a:rPr lang="en-GB"/>
              <a:t>September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4"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10" name="Inhaltsplatzhalter 2">
            <a:extLst>
              <a:ext uri="{FF2B5EF4-FFF2-40B4-BE49-F238E27FC236}">
                <a16:creationId xmlns:a16="http://schemas.microsoft.com/office/drawing/2014/main" id="{A8378539-A06F-6542-AE0C-174A7FF4590A}"/>
              </a:ext>
            </a:extLst>
          </p:cNvPr>
          <p:cNvSpPr>
            <a:spLocks noGrp="1"/>
          </p:cNvSpPr>
          <p:nvPr>
            <p:ph idx="1"/>
          </p:nvPr>
        </p:nvSpPr>
        <p:spPr>
          <a:xfrm>
            <a:off x="685800" y="1981200"/>
            <a:ext cx="7770813" cy="4113213"/>
          </a:xfrm>
        </p:spPr>
        <p:txBody>
          <a:bodyPr/>
          <a:lstStyle/>
          <a:p>
            <a:r>
              <a:rPr lang="en-US" dirty="0"/>
              <a:t>Move to approve the meeting minutes of the previous face-to-face meeting as contained in document in 11-18/1253r0.</a:t>
            </a:r>
          </a:p>
          <a:p>
            <a:endParaRPr lang="en-US" dirty="0"/>
          </a:p>
          <a:p>
            <a:r>
              <a:rPr lang="en-US" dirty="0"/>
              <a:t>Mover:</a:t>
            </a:r>
          </a:p>
          <a:p>
            <a:r>
              <a:rPr lang="en-US" dirty="0"/>
              <a:t>Second:</a:t>
            </a:r>
          </a:p>
          <a:p>
            <a:r>
              <a:rPr lang="en-US" dirty="0"/>
              <a:t>Vote:			On Consent Agenda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10" name="Inhaltsplatzhalter 2">
            <a:extLst>
              <a:ext uri="{FF2B5EF4-FFF2-40B4-BE49-F238E27FC236}">
                <a16:creationId xmlns:a16="http://schemas.microsoft.com/office/drawing/2014/main" id="{EF26E6C4-054B-7040-85CF-F6BA7DF684AB}"/>
              </a:ext>
            </a:extLst>
          </p:cNvPr>
          <p:cNvSpPr>
            <a:spLocks noGrp="1"/>
          </p:cNvSpPr>
          <p:nvPr>
            <p:ph idx="1"/>
          </p:nvPr>
        </p:nvSpPr>
        <p:spPr>
          <a:xfrm>
            <a:off x="685800" y="1981200"/>
            <a:ext cx="7770813" cy="4113213"/>
          </a:xfrm>
        </p:spPr>
        <p:txBody>
          <a:bodyPr/>
          <a:lstStyle/>
          <a:p>
            <a:r>
              <a:rPr lang="en-US" dirty="0"/>
              <a:t>Move to approve the telephone conference minutes of the previous face-to-face meeting as contained in document  11-18/1530r2.</a:t>
            </a:r>
          </a:p>
          <a:p>
            <a:endParaRPr lang="en-US" dirty="0"/>
          </a:p>
          <a:p>
            <a:r>
              <a:rPr lang="en-US" dirty="0"/>
              <a:t>Mover:</a:t>
            </a:r>
          </a:p>
          <a:p>
            <a:r>
              <a:rPr lang="en-US" dirty="0"/>
              <a:t>Second:</a:t>
            </a:r>
          </a:p>
          <a:p>
            <a:r>
              <a:rPr lang="en-US" dirty="0"/>
              <a:t>Vote:			On Consent Agenda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Broad Cast Services (BCS) TIG/SG for the September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Receive feedback from other 802 groups on PAR and CSD</a:t>
            </a:r>
          </a:p>
          <a:p>
            <a:pPr>
              <a:buFont typeface="Arial" panose="020B0604020202020204" pitchFamily="34" charset="0"/>
              <a:buChar char="•"/>
            </a:pPr>
            <a:r>
              <a:rPr lang="en-US" dirty="0"/>
              <a:t>Draft responses to feedback, including resulting modifications of PAR and CSD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a:solidFill>
                  <a:srgbClr val="FF0000"/>
                </a:solidFill>
              </a:rPr>
              <a:t>BCS SG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Motion to extend duration of SG</a:t>
            </a:r>
          </a:p>
          <a:p>
            <a:pPr>
              <a:buFont typeface="Arial"/>
              <a:buChar char="•"/>
            </a:pPr>
            <a:r>
              <a:rPr lang="en-US" dirty="0"/>
              <a:t>September 2018 – Approve PAR and CSD</a:t>
            </a:r>
          </a:p>
          <a:p>
            <a:pPr>
              <a:buFont typeface="Arial"/>
              <a:buChar char="•"/>
            </a:pPr>
            <a:r>
              <a:rPr lang="en-US" dirty="0"/>
              <a:t>November 2018 – Receive feedback from 802 &amp; 802 approval</a:t>
            </a:r>
          </a:p>
          <a:p>
            <a:pPr>
              <a:buFont typeface="Arial"/>
              <a:buChar char="•"/>
            </a:pPr>
            <a:r>
              <a:rPr lang="en-US" dirty="0"/>
              <a:t>January 2019 – Meet as TG</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BCS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Waikoloa, HI,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September 09-14,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PAR &amp; CSD</a:t>
            </a:r>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2018</a:t>
            </a:r>
            <a:endParaRPr lang="en-GB" dirty="0"/>
          </a:p>
        </p:txBody>
      </p:sp>
      <p:sp>
        <p:nvSpPr>
          <p:cNvPr id="10" name="Inhaltsplatzhalter 2">
            <a:extLst>
              <a:ext uri="{FF2B5EF4-FFF2-40B4-BE49-F238E27FC236}">
                <a16:creationId xmlns:a16="http://schemas.microsoft.com/office/drawing/2014/main" id="{C2BF732E-77B4-2C47-BDFE-6B8C783442C9}"/>
              </a:ext>
            </a:extLst>
          </p:cNvPr>
          <p:cNvSpPr txBox="1">
            <a:spLocks/>
          </p:cNvSpPr>
          <p:nvPr/>
        </p:nvSpPr>
        <p:spPr bwMode="auto">
          <a:xfrm>
            <a:off x="899592" y="2056606"/>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Move to approve the agenda for the BCS SG as contained in document 11/18-1404r3</a:t>
            </a:r>
          </a:p>
          <a:p>
            <a:endParaRPr lang="en-US" kern="0" dirty="0"/>
          </a:p>
          <a:p>
            <a:r>
              <a:rPr lang="en-US" kern="0" dirty="0"/>
              <a:t>Mover: Stephen McCann</a:t>
            </a:r>
          </a:p>
          <a:p>
            <a:r>
              <a:rPr lang="en-US" kern="0" dirty="0"/>
              <a:t>Second: Hiroshi Morioka</a:t>
            </a:r>
          </a:p>
          <a:p>
            <a:endParaRPr lang="en-US" kern="0" dirty="0"/>
          </a:p>
          <a:p>
            <a:r>
              <a:rPr lang="en-US" kern="0" dirty="0"/>
              <a:t>Approved by unanimous consent</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294</TotalTime>
  <Words>1727</Words>
  <Application>Microsoft Macintosh PowerPoint</Application>
  <PresentationFormat>On-screen Show (4:3)</PresentationFormat>
  <Paragraphs>299</Paragraphs>
  <Slides>33</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MS Gothic</vt:lpstr>
      <vt:lpstr>Arial</vt:lpstr>
      <vt:lpstr>Arial Black</vt:lpstr>
      <vt:lpstr>Calibri</vt:lpstr>
      <vt:lpstr>Monotype Sorts</vt:lpstr>
      <vt:lpstr>Times New Roman</vt:lpstr>
      <vt:lpstr>802-11-BCS-Chair-Slides-Template</vt:lpstr>
      <vt:lpstr>Dokument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Submissions</vt:lpstr>
      <vt:lpstr>Call for Submission</vt:lpstr>
      <vt:lpstr>Presentation and discussion of submissions</vt:lpstr>
      <vt:lpstr>Administrative Items</vt:lpstr>
      <vt:lpstr>Goals for the next meeting</vt:lpstr>
      <vt:lpstr>Telco Schedule: Discussion</vt:lpstr>
      <vt:lpstr>BCS Timeline</vt:lpstr>
      <vt:lpstr>Old Business</vt:lpstr>
      <vt:lpstr>BCS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 </cp:lastModifiedBy>
  <cp:revision>13</cp:revision>
  <cp:lastPrinted>1601-01-01T00:00:00Z</cp:lastPrinted>
  <dcterms:created xsi:type="dcterms:W3CDTF">2018-08-06T14:57:57Z</dcterms:created>
  <dcterms:modified xsi:type="dcterms:W3CDTF">2018-09-14T02:29:19Z</dcterms:modified>
  <cp:category/>
</cp:coreProperties>
</file>