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802.11-10/1403r0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802.11-10/1403r0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802.11-10/1403r0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802.11-10/1403r0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 dirty="0"/>
              <a:t>September 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SG for the </a:t>
            </a:r>
            <a:r>
              <a:rPr lang="en-GB" dirty="0" err="1"/>
              <a:t>Septemer</a:t>
            </a:r>
            <a:r>
              <a:rPr lang="en-GB" dirty="0"/>
              <a:t> 2018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July 2018 (last)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Announced PAR and CSD as “stable and ready for external comments” -- no comments received</a:t>
            </a:r>
          </a:p>
          <a:p>
            <a:pPr lvl="1">
              <a:buFont typeface="Arial"/>
              <a:buChar char="•"/>
            </a:pPr>
            <a:r>
              <a:rPr lang="en-US" dirty="0"/>
              <a:t>Received feedback from non-802 members (BBC R&amp;D department)</a:t>
            </a:r>
          </a:p>
          <a:p>
            <a:pPr lvl="2">
              <a:buFont typeface="Arial"/>
              <a:buChar char="•"/>
            </a:pPr>
            <a:r>
              <a:rPr lang="en-US" dirty="0"/>
              <a:t>BCS / addressed problem highly relevant for their market</a:t>
            </a:r>
          </a:p>
          <a:p>
            <a:pPr lvl="2">
              <a:buFont typeface="Arial"/>
              <a:buChar char="•"/>
            </a:pPr>
            <a:r>
              <a:rPr lang="en-US" dirty="0"/>
              <a:t>Summary presentation discussed during one telephone conference</a:t>
            </a:r>
          </a:p>
          <a:p>
            <a:pPr>
              <a:buFont typeface="Arial"/>
              <a:buChar char="•"/>
            </a:pPr>
            <a:r>
              <a:rPr lang="en-US" dirty="0"/>
              <a:t>September Goals: Approve PAR and CSD	</a:t>
            </a:r>
          </a:p>
          <a:p>
            <a:pPr>
              <a:buFont typeface="Arial"/>
              <a:buChar char="•"/>
            </a:pPr>
            <a:r>
              <a:rPr lang="en-US" dirty="0"/>
              <a:t>2 Meeting slots:  Tues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11-18/1404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11-18/1405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11</TotalTime>
  <Words>147</Words>
  <Application>Microsoft Macintosh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BCS SG</vt:lpstr>
      <vt:lpstr>Abstract</vt:lpstr>
      <vt:lpstr>IEEE 802.11 BCS TIG/SG Broadcast Services Chair: Marc Emmelmann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BCS TIG/SG</dc:title>
  <dc:subject/>
  <dc:creator>Marc Emmelmann</dc:creator>
  <cp:keywords/>
  <dc:description/>
  <cp:lastModifiedBy> </cp:lastModifiedBy>
  <cp:revision>6</cp:revision>
  <cp:lastPrinted>1601-01-01T00:00:00Z</cp:lastPrinted>
  <dcterms:created xsi:type="dcterms:W3CDTF">2018-08-06T14:50:39Z</dcterms:created>
  <dcterms:modified xsi:type="dcterms:W3CDTF">2018-09-09T01:58:49Z</dcterms:modified>
  <cp:category/>
</cp:coreProperties>
</file>