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98" r:id="rId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>
      <p:cViewPr varScale="1">
        <p:scale>
          <a:sx n="127" d="100"/>
          <a:sy n="127" d="100"/>
        </p:scale>
        <p:origin x="952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802.11-10/1403r0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802.11-10/1403r0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802.11-10/1403r0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802.11-10/1403r0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802.11-18/1403r0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 dirty="0"/>
              <a:t>September 2018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BCS SG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2018-09-08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8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Broad Cast Services (BCS) SG for the </a:t>
            </a:r>
            <a:r>
              <a:rPr lang="en-GB" dirty="0" err="1"/>
              <a:t>Septemer</a:t>
            </a:r>
            <a:r>
              <a:rPr lang="en-GB" dirty="0"/>
              <a:t> 2018 meeting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 BCS TIG/SG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Progress since July 2018 (last) meeting:</a:t>
            </a:r>
          </a:p>
          <a:p>
            <a:pPr lvl="1">
              <a:buFont typeface="Arial"/>
              <a:buChar char="•"/>
            </a:pPr>
            <a:r>
              <a:rPr lang="en-US" dirty="0"/>
              <a:t>Announced PAR and CSD as “stable and ready for external comments” -- no comments received</a:t>
            </a:r>
          </a:p>
          <a:p>
            <a:pPr lvl="1">
              <a:buFont typeface="Arial"/>
              <a:buChar char="•"/>
            </a:pPr>
            <a:r>
              <a:rPr lang="en-US" dirty="0"/>
              <a:t>Received feedback from non-802 members (BBC R&amp;D department)</a:t>
            </a:r>
          </a:p>
          <a:p>
            <a:pPr lvl="2">
              <a:buFont typeface="Arial"/>
              <a:buChar char="•"/>
            </a:pPr>
            <a:r>
              <a:rPr lang="en-US" dirty="0"/>
              <a:t>BCS / addressed problem highly relevant for their market</a:t>
            </a:r>
          </a:p>
          <a:p>
            <a:pPr lvl="2">
              <a:buFont typeface="Arial"/>
              <a:buChar char="•"/>
            </a:pPr>
            <a:r>
              <a:rPr lang="en-US" dirty="0"/>
              <a:t>Summary presentation discussed during one telephone conference</a:t>
            </a:r>
          </a:p>
          <a:p>
            <a:pPr>
              <a:buFont typeface="Arial"/>
              <a:buChar char="•"/>
            </a:pPr>
            <a:r>
              <a:rPr lang="en-US" dirty="0"/>
              <a:t>September Goals: Approve PAR and CSD	</a:t>
            </a:r>
          </a:p>
          <a:p>
            <a:pPr>
              <a:buFont typeface="Arial"/>
              <a:buChar char="•"/>
            </a:pPr>
            <a:r>
              <a:rPr lang="en-US" dirty="0"/>
              <a:t>2 Meeting slots:  Tues AM1;  Thurs PM2</a:t>
            </a:r>
          </a:p>
          <a:p>
            <a:pPr>
              <a:buFont typeface="Arial"/>
              <a:buChar char="•"/>
            </a:pPr>
            <a:r>
              <a:rPr lang="en-US" dirty="0"/>
              <a:t>Agenda: 11-18/1404</a:t>
            </a:r>
          </a:p>
          <a:p>
            <a:pPr>
              <a:buFont typeface="Arial"/>
              <a:buChar char="•"/>
            </a:pPr>
            <a:r>
              <a:rPr lang="en-US" dirty="0"/>
              <a:t>Meeting / Chairs slides: 11-18/1405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2018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BCS-Snapsho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802-11-BCS-Snapshot-Template</Template>
  <TotalTime>11</TotalTime>
  <Words>147</Words>
  <Application>Microsoft Macintosh PowerPoint</Application>
  <PresentationFormat>On-screen Show (4:3)</PresentationFormat>
  <Paragraphs>32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MS Gothic</vt:lpstr>
      <vt:lpstr>Arial</vt:lpstr>
      <vt:lpstr>Times New Roman</vt:lpstr>
      <vt:lpstr>802-11-BCS-Snapshot-Template</vt:lpstr>
      <vt:lpstr>Dokument</vt:lpstr>
      <vt:lpstr>Snapshot Slide for BCS SG</vt:lpstr>
      <vt:lpstr>Abstract</vt:lpstr>
      <vt:lpstr>IEEE 802.11 BCS TIG/SG Broadcast Services Chair: Marc Emmelmann</vt:lpstr>
    </vt:vector>
  </TitlesOfParts>
  <Manager/>
  <Company/>
  <LinksUpToDate>false</LinksUpToDate>
  <SharedDoc>false</SharedDoc>
  <HyperlinkBase/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Slide for BCS TIG/SG</dc:title>
  <dc:subject/>
  <dc:creator>Marc Emmelmann</dc:creator>
  <cp:keywords/>
  <dc:description/>
  <cp:lastModifiedBy> </cp:lastModifiedBy>
  <cp:revision>6</cp:revision>
  <cp:lastPrinted>1601-01-01T00:00:00Z</cp:lastPrinted>
  <dcterms:created xsi:type="dcterms:W3CDTF">2018-08-06T14:50:39Z</dcterms:created>
  <dcterms:modified xsi:type="dcterms:W3CDTF">2018-09-09T01:58:49Z</dcterms:modified>
  <cp:category/>
</cp:coreProperties>
</file>