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9" r:id="rId4"/>
    <p:sldId id="323" r:id="rId5"/>
    <p:sldId id="324" r:id="rId6"/>
    <p:sldId id="258" r:id="rId7"/>
    <p:sldId id="259" r:id="rId8"/>
    <p:sldId id="325" r:id="rId9"/>
    <p:sldId id="265" r:id="rId10"/>
    <p:sldId id="260" r:id="rId11"/>
    <p:sldId id="261" r:id="rId12"/>
    <p:sldId id="262" r:id="rId13"/>
    <p:sldId id="263" r:id="rId14"/>
    <p:sldId id="300" r:id="rId15"/>
    <p:sldId id="318" r:id="rId16"/>
    <p:sldId id="273" r:id="rId17"/>
    <p:sldId id="274" r:id="rId18"/>
    <p:sldId id="315" r:id="rId19"/>
    <p:sldId id="275" r:id="rId20"/>
    <p:sldId id="290" r:id="rId21"/>
    <p:sldId id="281" r:id="rId22"/>
    <p:sldId id="280" r:id="rId23"/>
    <p:sldId id="283" r:id="rId24"/>
    <p:sldId id="284" r:id="rId25"/>
    <p:sldId id="291" r:id="rId26"/>
    <p:sldId id="264" r:id="rId2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3"/>
            <p14:sldId id="324"/>
            <p14:sldId id="258"/>
            <p14:sldId id="259"/>
            <p14:sldId id="325"/>
            <p14:sldId id="265"/>
            <p14:sldId id="260"/>
            <p14:sldId id="261"/>
            <p14:sldId id="262"/>
            <p14:sldId id="263"/>
            <p14:sldId id="300"/>
            <p14:sldId id="318"/>
            <p14:sldId id="273"/>
            <p14:sldId id="274"/>
            <p14:sldId id="315"/>
            <p14:sldId id="275"/>
            <p14:sldId id="290"/>
          </p14:sldIdLst>
        </p14:section>
        <p14:section name="Wednessday" id="{F21A492A-BA32-4758-8679-031504230AE7}">
          <p14:sldIdLst>
            <p14:sldId id="281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71186" autoAdjust="0"/>
  </p:normalViewPr>
  <p:slideViewPr>
    <p:cSldViewPr>
      <p:cViewPr>
        <p:scale>
          <a:sx n="50" d="100"/>
          <a:sy n="50" d="100"/>
        </p:scale>
        <p:origin x="36" y="36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802-11-18/1399r0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802-11-18/1399r0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ROOM RATES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SINGLE OCCUPANCY: 5100.00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DOUBLE OCCUPANCY: 5500.00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EXTRA ADULT*: 2500.00 THB per night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IEEE 802 GROUP RATE DEADLINE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Friday October 19, 2018, 5:00 PM Pacific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802-11-18/1399r0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11-18/1399r0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400-00-0000-treasurer-report-Sept-2018-Waikoloa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rriott.com/hotels/travel/bkkqp-bangkok-marriott-marquis-queens-park/" TargetMode="External"/><Relationship Id="rId5" Type="http://schemas.openxmlformats.org/officeDocument/2006/relationships/hyperlink" Target="https://www.marriott.com/meeting-event-hotels/group-corporate-travel/groupCorp.mi?resLinkData=IEEE802%20Plenary%5Ebkkqp%60e3xE3XA|e3xE3Xb|e3xE3Xc|e3xE3Xd%605100-9900%60THB%60false%602%6011/4/18%6011/20/18%6010/14/18&amp;app=resvlink&amp;stop_mobi=yes" TargetMode="External"/><Relationship Id="rId4" Type="http://schemas.openxmlformats.org/officeDocument/2006/relationships/hyperlink" Target="https://www.regonline.com/ieee802plenaryNovember201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3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2018 -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2018-09-07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047" y="1666282"/>
            <a:ext cx="10639390" cy="4643038"/>
          </a:xfrm>
          <a:noFill/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7. Food &amp; Beverage:</a:t>
            </a:r>
          </a:p>
          <a:p>
            <a:pPr>
              <a:buNone/>
            </a:pPr>
            <a:r>
              <a:rPr lang="en-US" sz="2800" b="1" dirty="0"/>
              <a:t>	Location: </a:t>
            </a:r>
            <a:r>
              <a:rPr lang="en-US" sz="2800" dirty="0"/>
              <a:t>Lagoon Lanai</a:t>
            </a:r>
          </a:p>
          <a:p>
            <a:pPr>
              <a:buNone/>
            </a:pPr>
            <a:r>
              <a:rPr lang="en-US" sz="2800" b="1" dirty="0"/>
              <a:t>	Hours:</a:t>
            </a:r>
          </a:p>
          <a:p>
            <a:pPr lvl="1"/>
            <a:r>
              <a:rPr lang="en-CA" sz="2400" b="1" dirty="0"/>
              <a:t>	*</a:t>
            </a:r>
            <a:r>
              <a:rPr lang="en-CA" sz="2800" b="1" dirty="0"/>
              <a:t>		</a:t>
            </a:r>
            <a:r>
              <a:rPr lang="en-CA" sz="2800" dirty="0"/>
              <a:t>Continental Breakfast: 7:30 – 8:30 AM</a:t>
            </a:r>
          </a:p>
          <a:p>
            <a:pPr lvl="1"/>
            <a:r>
              <a:rPr lang="en-US" sz="2800" dirty="0"/>
              <a:t>	*	Morning Coffee:  10:00 – 11:00 AM</a:t>
            </a:r>
          </a:p>
          <a:p>
            <a:pPr lvl="1"/>
            <a:r>
              <a:rPr lang="en-US" sz="2800" dirty="0"/>
              <a:t>	*	Afternoon Coffee &amp; Tea:   3:00 – 4:00 PM</a:t>
            </a:r>
          </a:p>
          <a:p>
            <a:pPr lvl="1"/>
            <a:r>
              <a:rPr lang="en-US" sz="2800" dirty="0"/>
              <a:t>		with Afternoon Snacks</a:t>
            </a:r>
          </a:p>
          <a:p>
            <a:pPr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REGISTERED IEEE 802W MEETING ATTENDEES ONLY!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41D7-FA39-437C-B584-4B6E011EE2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BD66F-778C-40B0-80E1-F026A8CE4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E713-682B-4F0D-B774-31C3A2886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73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8. Lunch Service:</a:t>
            </a:r>
          </a:p>
          <a:p>
            <a:pPr>
              <a:buNone/>
            </a:pPr>
            <a:r>
              <a:rPr lang="en-US" sz="2800" b="1" dirty="0"/>
              <a:t>		Location: 	Lagoon Lanai</a:t>
            </a:r>
          </a:p>
          <a:p>
            <a:pPr>
              <a:buNone/>
            </a:pPr>
            <a:r>
              <a:rPr lang="en-US" sz="2800" b="1" dirty="0"/>
              <a:t>		Time:		12 NOON – 1:30 PM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lunch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FD47-70DB-4EC8-A4F7-2B9DFC0CEE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973FF-BC32-44CF-88C5-135F40FF3B9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A751E-4F17-47D6-A523-558E4C3FF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51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790818"/>
            <a:ext cx="10475384" cy="1998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EVENT OFFICE:</a:t>
            </a:r>
          </a:p>
          <a:p>
            <a:pPr marL="1314450" lvl="2" indent="-514350">
              <a:buAutoNum type="alphaLcParenR"/>
            </a:pPr>
            <a:r>
              <a:rPr lang="en-US" sz="2800" b="1" dirty="0"/>
              <a:t>MEETING PLANNER:  FTF Events – Waikoloa 1  </a:t>
            </a:r>
          </a:p>
          <a:p>
            <a:pPr marL="1314450" lvl="2" indent="-514350">
              <a:buAutoNum type="alphaLcParenR" startAt="2"/>
            </a:pPr>
            <a:r>
              <a:rPr lang="en-US" sz="2800" b="1" dirty="0"/>
              <a:t>NOC: </a:t>
            </a:r>
            <a:r>
              <a:rPr lang="en-US" sz="2800" b="1" dirty="0" err="1"/>
              <a:t>Linespeed</a:t>
            </a:r>
            <a:r>
              <a:rPr lang="en-US" sz="2800" b="1" dirty="0"/>
              <a:t> – Waikoloa 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1" y="3789040"/>
            <a:ext cx="9143999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10"/>
              <a:defRPr/>
            </a:pPr>
            <a:r>
              <a:rPr lang="en-US" sz="3200" b="1" dirty="0"/>
              <a:t> Have a great meeting and MAHALO!</a:t>
            </a:r>
          </a:p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2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4237-B6D0-4940-BB54-ED90DDD801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9D7CB-1261-4648-A6EC-0D9D26EB8D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4A7BD-EDBC-4E6F-8529-650DB865D7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71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olored background with tropical leaves and flowers">
            <a:extLst>
              <a:ext uri="{FF2B5EF4-FFF2-40B4-BE49-F238E27FC236}">
                <a16:creationId xmlns:a16="http://schemas.microsoft.com/office/drawing/2014/main" id="{444B6F84-59E7-6B4F-9BBF-997A13697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19" y="640080"/>
            <a:ext cx="1046056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 descr="colored text divider">
            <a:extLst>
              <a:ext uri="{FF2B5EF4-FFF2-40B4-BE49-F238E27FC236}">
                <a16:creationId xmlns:a16="http://schemas.microsoft.com/office/drawing/2014/main" id="{C42BF0D1-7014-244B-B718-E6C46BE7A58B}"/>
              </a:ext>
            </a:extLst>
          </p:cNvPr>
          <p:cNvCxnSpPr/>
          <p:nvPr/>
        </p:nvCxnSpPr>
        <p:spPr>
          <a:xfrm>
            <a:off x="1271465" y="-124544"/>
            <a:ext cx="969963" cy="9525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5">
            <a:extLst>
              <a:ext uri="{FF2B5EF4-FFF2-40B4-BE49-F238E27FC236}">
                <a16:creationId xmlns:a16="http://schemas.microsoft.com/office/drawing/2014/main" id="{98A986C2-3724-B74D-8056-9FBEA0B38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-12677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188A5A-751B-9C45-A675-C47DD0D62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92938"/>
              </p:ext>
            </p:extLst>
          </p:nvPr>
        </p:nvGraphicFramePr>
        <p:xfrm>
          <a:off x="2063552" y="1484784"/>
          <a:ext cx="7992888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372603009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5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JOIN US AT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kern="1400" spc="-50" dirty="0">
                          <a:effectLst/>
                        </a:rPr>
                        <a:t>SOCIAL RECEPTION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WITH MUSICAL ENTERTAINMENT BY IEEE 802 ALUMNI,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kern="0" spc="100" dirty="0">
                          <a:solidFill>
                            <a:schemeClr val="tx2"/>
                          </a:solidFill>
                          <a:effectLst/>
                        </a:rPr>
                        <a:t>CHARLIE PERKINS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Hilton Waikoloa, Lagoon Lanai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6:30 PM – 8:30 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WEDNESDAY, 12 SEPTEMBER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Name Badges Required for Entry*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*Badges Available at Registration Desk until 1:30 PM Wednesday</a:t>
                      </a:r>
                      <a:r>
                        <a:rPr lang="en-US" sz="18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60748764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B369D-5400-4CF0-B610-0B66EFE439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E4912-4259-43DF-85B9-B46F50BE4A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F09C9D-F0F7-49BB-92C6-4889C9017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6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(Meeting in Oslo, Norway Sept 10-14) </a:t>
            </a:r>
          </a:p>
          <a:p>
            <a:r>
              <a:rPr lang="en-US" dirty="0">
                <a:hlinkClick r:id="rId4"/>
              </a:rPr>
              <a:t>802.3</a:t>
            </a:r>
            <a:r>
              <a:rPr lang="en-US" dirty="0"/>
              <a:t> (Meeting in Spokane, WA Sept 10-14)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11-18/1400r0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6553200" y="3539396"/>
            <a:ext cx="619994" cy="346784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802 Plenary:    </a:t>
            </a:r>
            <a:r>
              <a:rPr lang="en-US" sz="2800" dirty="0"/>
              <a:t>November 10-15, 2018</a:t>
            </a:r>
          </a:p>
          <a:p>
            <a:r>
              <a:rPr lang="en-US" sz="2800" dirty="0"/>
              <a:t>BANGKOK MARRIOTT MARQUIS QUEEN’S PARK</a:t>
            </a:r>
          </a:p>
          <a:p>
            <a:r>
              <a:rPr lang="en-US" sz="2800" dirty="0"/>
              <a:t>Bangkok, Thailand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Event Information:	</a:t>
            </a:r>
            <a:r>
              <a:rPr lang="en-US" sz="2800" dirty="0">
                <a:hlinkClick r:id="rId3"/>
              </a:rPr>
              <a:t>http://802world.org/plenary</a:t>
            </a:r>
            <a:r>
              <a:rPr lang="en-US" sz="2800" dirty="0"/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Plenary Registration: 	</a:t>
            </a:r>
            <a:r>
              <a:rPr lang="en-US" sz="2800" dirty="0">
                <a:hlinkClick r:id="rId4"/>
              </a:rPr>
              <a:t>https://www.regonline.com/ieee802plenaryNovember2018</a:t>
            </a:r>
            <a:r>
              <a:rPr lang="en-US" sz="2800" dirty="0"/>
              <a:t>  </a:t>
            </a:r>
          </a:p>
          <a:p>
            <a:r>
              <a:rPr lang="en-US" sz="2800" dirty="0">
                <a:hlinkClick r:id="rId5"/>
              </a:rPr>
              <a:t>Hotel Reservations</a:t>
            </a:r>
            <a:endParaRPr lang="en-US" sz="2800" dirty="0"/>
          </a:p>
          <a:p>
            <a:r>
              <a:rPr lang="en-US" sz="2800" dirty="0"/>
              <a:t>Hotel address:  199 Sukhumvit </a:t>
            </a:r>
            <a:r>
              <a:rPr lang="en-US" sz="2800" dirty="0" err="1"/>
              <a:t>Soi</a:t>
            </a:r>
            <a:r>
              <a:rPr lang="en-US" sz="2800" dirty="0"/>
              <a:t> 22, Klong Ton, Klong </a:t>
            </a:r>
            <a:r>
              <a:rPr lang="en-US" sz="2800" dirty="0" err="1"/>
              <a:t>Toey</a:t>
            </a:r>
            <a:endParaRPr lang="en-US" sz="2800" dirty="0"/>
          </a:p>
          <a:p>
            <a:r>
              <a:rPr lang="en-US" sz="2800" dirty="0"/>
              <a:t>Bangkok, 10110 Thailand</a:t>
            </a:r>
          </a:p>
          <a:p>
            <a:r>
              <a:rPr lang="en-US" sz="2800" dirty="0"/>
              <a:t>* </a:t>
            </a:r>
            <a:r>
              <a:rPr lang="en-US" sz="2800" dirty="0">
                <a:hlinkClick r:id="rId6"/>
              </a:rPr>
              <a:t>Information Website</a:t>
            </a:r>
            <a:r>
              <a:rPr lang="en-US" sz="2800" dirty="0"/>
              <a:t>: * Phone: # +66 2 059 5555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3.5 Next meeting reminder</a:t>
            </a:r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14408"/>
              </p:ext>
            </p:extLst>
          </p:nvPr>
        </p:nvGraphicFramePr>
        <p:xfrm>
          <a:off x="2495600" y="1284481"/>
          <a:ext cx="7272808" cy="463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682807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283 – Saturday 4pm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 802.11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Unknown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</a:t>
            </a:r>
          </a:p>
          <a:p>
            <a:pPr lvl="1"/>
            <a:r>
              <a:rPr lang="en-US" sz="2400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EC-16/66r3</a:t>
            </a:r>
          </a:p>
          <a:p>
            <a:r>
              <a:rPr lang="en-US" dirty="0">
                <a:hlinkClick r:id="rId3"/>
              </a:rPr>
              <a:t>https://mentor.ieee.org/802-ec/dcn/16/ec-16-0066-03-00EC-802-plenary-future-venue-contract-status.xlsx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785418-A7EA-46FB-A141-C87699A3F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 Ten Things to Know about</a:t>
            </a:r>
            <a:br>
              <a:rPr lang="en-US" dirty="0"/>
            </a:br>
            <a:r>
              <a:rPr lang="en-US" dirty="0"/>
              <a:t>2018 September 802 Wireless Interim – </a:t>
            </a:r>
            <a:br>
              <a:rPr lang="en-US" dirty="0"/>
            </a:br>
            <a:r>
              <a:rPr lang="en-US" dirty="0"/>
              <a:t>Hilton Waikoloa, Waikoloa, Hawaii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9B82CDE-6936-4332-BB44-D102AE1D7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A53A5-C607-47A7-AF9B-30E53574E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2A9E7-CA7F-4F16-A9C4-2E0F227827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43F8-C3C1-4096-BA92-7DD9DFE4E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98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 Wireless Top 10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5206653"/>
          </a:xfrm>
        </p:spPr>
        <p:txBody>
          <a:bodyPr/>
          <a:lstStyle/>
          <a:p>
            <a:r>
              <a:rPr lang="en-US" sz="2800" dirty="0"/>
              <a:t>1. Social tickets are included with meeting registration for all paid IEEE 802 Wireless participants and their guests. </a:t>
            </a:r>
          </a:p>
          <a:p>
            <a:pPr lvl="1"/>
            <a:r>
              <a:rPr lang="en-US" dirty="0"/>
              <a:t>	</a:t>
            </a:r>
            <a:r>
              <a:rPr lang="en-US" sz="3200" dirty="0"/>
              <a:t>* Wednesday September 12th, 6:30 – 8:30 PM</a:t>
            </a:r>
          </a:p>
          <a:p>
            <a:pPr lvl="1"/>
            <a:r>
              <a:rPr lang="en-US" sz="3200" dirty="0"/>
              <a:t>	* Networking+</a:t>
            </a:r>
          </a:p>
          <a:p>
            <a:pPr lvl="1"/>
            <a:r>
              <a:rPr lang="en-US" sz="3200" dirty="0"/>
              <a:t>	* 1 hour hosted bar by Hilton Waikoloa Village </a:t>
            </a:r>
          </a:p>
          <a:p>
            <a:pPr lvl="1"/>
            <a:r>
              <a:rPr lang="en-US" sz="3200" dirty="0"/>
              <a:t>	* Light refreshments (menu posted on corkboard)</a:t>
            </a:r>
          </a:p>
          <a:p>
            <a:pPr lvl="1"/>
            <a:r>
              <a:rPr lang="en-US" sz="3200" dirty="0"/>
              <a:t>	* Musical entertainment by IEEE 802W Alumni:  </a:t>
            </a:r>
          </a:p>
          <a:p>
            <a:pPr lvl="1" algn="ctr"/>
            <a:r>
              <a:rPr lang="en-US" sz="3200" dirty="0">
                <a:solidFill>
                  <a:schemeClr val="tx2"/>
                </a:solidFill>
              </a:rPr>
              <a:t>Charlie Perkins</a:t>
            </a:r>
          </a:p>
          <a:p>
            <a:r>
              <a:rPr lang="en-US" dirty="0"/>
              <a:t>Guest badges are available at the Registration Desk. </a:t>
            </a:r>
          </a:p>
          <a:p>
            <a:r>
              <a:rPr lang="en-US" dirty="0"/>
              <a:t>				(Pickup by 1:30 pm)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A82DFB-848C-4936-8FCC-3C1750AF5F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6850B8-8AA6-47F7-B2A6-4D0D135944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4AAAFB-AE6E-4F5F-8CF3-9428B4B4C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56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4"/>
            <a:ext cx="8892480" cy="44211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+mj-lt"/>
              </a:rPr>
              <a:t>2. Registration Hours: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Sunday 					6:00 </a:t>
            </a:r>
            <a:r>
              <a:rPr lang="mr-IN" sz="2800" dirty="0">
                <a:latin typeface="+mj-lt"/>
              </a:rPr>
              <a:t>–</a:t>
            </a:r>
            <a:r>
              <a:rPr lang="en-CA" sz="2800" dirty="0">
                <a:latin typeface="+mj-lt"/>
              </a:rPr>
              <a:t> 8:00 PM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latin typeface="+mj-lt"/>
              </a:rPr>
              <a:t>Wednesday 				7:30 AM – 1:30 PM</a:t>
            </a:r>
          </a:p>
          <a:p>
            <a:pPr>
              <a:buNone/>
            </a:pPr>
            <a:endParaRPr lang="en-CA" sz="2800" dirty="0">
              <a:latin typeface="+mj-lt"/>
            </a:endParaRPr>
          </a:p>
          <a:p>
            <a:pPr>
              <a:buNone/>
            </a:pPr>
            <a:r>
              <a:rPr lang="en-US" sz="2800" dirty="0">
                <a:latin typeface="+mj-lt"/>
              </a:rPr>
              <a:t>3. In case of an Emergency or After Hours (including evenings)</a:t>
            </a:r>
            <a:endParaRPr lang="en-CA" sz="2800" dirty="0">
              <a:latin typeface="+mj-lt"/>
            </a:endParaRPr>
          </a:p>
          <a:p>
            <a:pPr lvl="1">
              <a:buNone/>
            </a:pPr>
            <a:r>
              <a:rPr lang="en-CA" sz="2800" dirty="0">
                <a:latin typeface="+mj-lt"/>
              </a:rPr>
              <a:t>Please text Dawn at: +1 (408) 594-1342 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If no reply: please call!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B9A8-3AF9-4715-B971-9F8D7BF144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B157F-7CD1-45C5-BA3F-51DC140D93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C1BAA-2B38-4DA7-8841-C44710380D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35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556792"/>
            <a:ext cx="8892480" cy="4615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4. Meeting Space Requests or Issues</a:t>
            </a:r>
          </a:p>
          <a:p>
            <a:pPr lvl="1">
              <a:buNone/>
            </a:pPr>
            <a:r>
              <a:rPr lang="en-CA" sz="2800" dirty="0"/>
              <a:t>Contact Dawn</a:t>
            </a:r>
          </a:p>
          <a:p>
            <a:pPr lvl="1">
              <a:buNone/>
            </a:pPr>
            <a:endParaRPr lang="en-US" sz="3600" dirty="0"/>
          </a:p>
          <a:p>
            <a:pPr lvl="1">
              <a:buNone/>
            </a:pPr>
            <a:r>
              <a:rPr lang="en-US" sz="3600" dirty="0"/>
              <a:t>To Contact Dawn.</a:t>
            </a:r>
          </a:p>
          <a:p>
            <a:pPr marL="800100" lvl="2" indent="0"/>
            <a:r>
              <a:rPr lang="en-CA" sz="3600" dirty="0"/>
              <a:t>Text or Call: +1 (408) 594-1342</a:t>
            </a:r>
          </a:p>
          <a:p>
            <a:pPr marL="800100" lvl="2" indent="0"/>
            <a:r>
              <a:rPr lang="en-CA" sz="3600" dirty="0"/>
              <a:t>Email: </a:t>
            </a:r>
            <a:r>
              <a:rPr lang="en-CA" sz="3600" dirty="0">
                <a:hlinkClick r:id="rId2"/>
              </a:rPr>
              <a:t>dawns@facetoface-events.com</a:t>
            </a:r>
            <a:endParaRPr lang="en-CA" sz="3600" dirty="0"/>
          </a:p>
          <a:p>
            <a:pPr marL="800100" lvl="2" indent="0"/>
            <a:r>
              <a:rPr lang="en-CA" sz="3600" dirty="0"/>
              <a:t>Skype: </a:t>
            </a:r>
            <a:r>
              <a:rPr lang="en-CA" sz="3600" dirty="0" err="1"/>
              <a:t>dslykhouse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27DF3-1932-4C31-9967-BC420F71F7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1EAF7-E96F-441A-A9C1-5BE2A51573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C3CB8-B472-423E-8615-F343402794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11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9A5B-B2EC-4EC4-9825-8D90A5AB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5889"/>
          </a:xfrm>
        </p:spPr>
        <p:txBody>
          <a:bodyPr/>
          <a:lstStyle/>
          <a:p>
            <a:pPr lvl="0">
              <a:buNone/>
            </a:pP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IEEE 802 Wireless Top 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B61C-398D-4E69-90AC-0135CA877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5" y="1556792"/>
            <a:ext cx="10587569" cy="46154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5. AV Issues:</a:t>
            </a:r>
          </a:p>
          <a:p>
            <a:pPr lvl="1">
              <a:buNone/>
            </a:pPr>
            <a:r>
              <a:rPr lang="en-US" sz="2800" b="1" dirty="0"/>
              <a:t>Screens and Audio equipment:  </a:t>
            </a:r>
            <a:r>
              <a:rPr lang="en-US" sz="2800" dirty="0"/>
              <a:t>Contact Dawn</a:t>
            </a:r>
          </a:p>
          <a:p>
            <a:pPr lvl="1">
              <a:buNone/>
            </a:pPr>
            <a:r>
              <a:rPr lang="en-US" sz="2800" dirty="0"/>
              <a:t>Projector Management: </a:t>
            </a:r>
            <a:r>
              <a:rPr lang="en-US" sz="2800" dirty="0" err="1"/>
              <a:t>Linespeed</a:t>
            </a:r>
            <a:r>
              <a:rPr lang="en-US" sz="2800" dirty="0"/>
              <a:t> manages Projectors</a:t>
            </a:r>
          </a:p>
          <a:p>
            <a:pPr lvl="3">
              <a:buNone/>
            </a:pPr>
            <a:r>
              <a:rPr lang="en-US" sz="28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Projector Failure – Contact any </a:t>
            </a:r>
            <a:r>
              <a:rPr lang="en-US" sz="2800" dirty="0" err="1"/>
              <a:t>Linespeed</a:t>
            </a:r>
            <a:r>
              <a:rPr lang="en-US" sz="28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End of Meeting Day – Please Power Off the projector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64E85-02EA-4C0F-80FB-E16FE00664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E298D-B1FE-446C-8A96-8E9CED876B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0FF0-E1AE-490F-99DC-1DC448EC6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4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3D1B-F887-4024-84E4-76BB3F18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IEEE 802 Wireless Top 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E618-051D-4AB9-9C6D-1E35F3054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/>
              <a:t>6. Network Help Desk – Network Issues</a:t>
            </a:r>
          </a:p>
          <a:p>
            <a:pPr lvl="1">
              <a:buNone/>
            </a:pPr>
            <a:r>
              <a:rPr lang="en-US" sz="2800" dirty="0"/>
              <a:t>Network Help Desk located near Waikoloa I</a:t>
            </a:r>
          </a:p>
          <a:p>
            <a:pPr lvl="1">
              <a:buNone/>
            </a:pPr>
            <a:endParaRPr lang="en-US" sz="2800" dirty="0"/>
          </a:p>
          <a:p>
            <a:pPr lvl="1">
              <a:buNone/>
            </a:pPr>
            <a:r>
              <a:rPr lang="en-US" sz="2800" dirty="0"/>
              <a:t>Please report any disruption of service to a </a:t>
            </a:r>
            <a:r>
              <a:rPr lang="en-US" sz="2800" dirty="0" err="1"/>
              <a:t>Linespeed</a:t>
            </a:r>
            <a:r>
              <a:rPr lang="en-US" sz="2800" dirty="0"/>
              <a:t> staff member at the Network Help Desk.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97F96-B1B8-4716-B66C-0C861EA8A3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3D3C5-5DCE-462C-954C-2E8712A066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2F13D-5FC2-4C97-90BF-77F6CD014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309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61620</TotalTime>
  <Words>1270</Words>
  <Application>Microsoft Office PowerPoint</Application>
  <PresentationFormat>Widescreen</PresentationFormat>
  <Paragraphs>327</Paragraphs>
  <Slides>26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 Unicode MS</vt:lpstr>
      <vt:lpstr>MS Gothic</vt:lpstr>
      <vt:lpstr>Arial</vt:lpstr>
      <vt:lpstr>Calibri</vt:lpstr>
      <vt:lpstr>Century Gothic</vt:lpstr>
      <vt:lpstr>Gill Sans MT</vt:lpstr>
      <vt:lpstr>Times New Roman</vt:lpstr>
      <vt:lpstr>802-11 Theme</vt:lpstr>
      <vt:lpstr>Document</vt:lpstr>
      <vt:lpstr>1st Vice Chair Report - Sept 2018 - Waikoloa</vt:lpstr>
      <vt:lpstr>Abstract</vt:lpstr>
      <vt:lpstr>Monday–  802.11 Opening Plenary</vt:lpstr>
      <vt:lpstr>Top Ten Things to Know about 2018 September 802 Wireless Interim –  Hilton Waikoloa, Waikoloa, Hawaii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PowerPoint Presentation</vt:lpstr>
      <vt:lpstr>M3.3  Other WG meeting plans </vt:lpstr>
      <vt:lpstr>M3.4 Meeting Room Locations</vt:lpstr>
      <vt:lpstr>Online Calendar Schedule</vt:lpstr>
      <vt:lpstr>3.5 Next meeting reminder</vt:lpstr>
      <vt:lpstr>M3.6  II Meeting registration</vt:lpstr>
      <vt:lpstr>M3.7 Recording attendance</vt:lpstr>
      <vt:lpstr>M3.8 Local File Document Server information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2018 - Waikoloa</dc:title>
  <dc:subject>September 2018</dc:subject>
  <dc:creator>Jon Rosdahl</dc:creator>
  <dc:description>Jon Rosdahl (Qualcomm)</dc:description>
  <cp:lastModifiedBy>Jon Rosdahl</cp:lastModifiedBy>
  <cp:revision>239</cp:revision>
  <cp:lastPrinted>1601-01-01T00:00:00Z</cp:lastPrinted>
  <dcterms:created xsi:type="dcterms:W3CDTF">2014-04-14T10:59:07Z</dcterms:created>
  <dcterms:modified xsi:type="dcterms:W3CDTF">2018-09-09T07:52:45Z</dcterms:modified>
  <cp:category>Report</cp:category>
</cp:coreProperties>
</file>