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77"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1207"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BB28CB57-1991-4440-A0A0-EBE71C32690B}"/>
    <pc:docChg chg="modSld">
      <pc:chgData name="Jones, Allan" userId="2481c11f-49cc-4791-bd61-1046488334b5" providerId="ADAL" clId="{BB28CB57-1991-4440-A0A0-EBE71C32690B}" dt="2018-09-10T19:53:40.387" v="0" actId="20577"/>
      <pc:docMkLst>
        <pc:docMk/>
      </pc:docMkLst>
      <pc:sldChg chg="modSp">
        <pc:chgData name="Jones, Allan" userId="2481c11f-49cc-4791-bd61-1046488334b5" providerId="ADAL" clId="{BB28CB57-1991-4440-A0A0-EBE71C32690B}" dt="2018-09-10T19:53:40.387" v="0" actId="20577"/>
        <pc:sldMkLst>
          <pc:docMk/>
          <pc:sldMk cId="0" sldId="257"/>
        </pc:sldMkLst>
        <pc:spChg chg="mod">
          <ac:chgData name="Jones, Allan" userId="2481c11f-49cc-4791-bd61-1046488334b5" providerId="ADAL" clId="{BB28CB57-1991-4440-A0A0-EBE71C32690B}" dt="2018-09-10T19:53:40.387" v="0" actId="20577"/>
          <ac:spMkLst>
            <pc:docMk/>
            <pc:sldMk cId="0" sldId="257"/>
            <ac:spMk id="4"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802.11-18/1398r3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11"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a:xfrm>
            <a:off x="771525" y="305099"/>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July 2018</a:t>
            </a:r>
          </a:p>
          <a:p>
            <a:pPr>
              <a:buFont typeface="Arial" panose="020B0604020202020204" pitchFamily="34" charset="0"/>
              <a:buChar char="•"/>
            </a:pPr>
            <a:r>
              <a:rPr lang="en-US" dirty="0"/>
              <a:t>Presentations and Discussions</a:t>
            </a:r>
          </a:p>
          <a:p>
            <a:pPr lvl="1">
              <a:buFont typeface="Arial" panose="020B0604020202020204" pitchFamily="34" charset="0"/>
              <a:buChar char="•"/>
            </a:pPr>
            <a:r>
              <a:rPr lang="en-US" dirty="0"/>
              <a:t>3 presentations to review (Intel, Tencent, Activision)</a:t>
            </a:r>
          </a:p>
          <a:p>
            <a:pPr lvl="1">
              <a:buFont typeface="Arial" panose="020B0604020202020204" pitchFamily="34" charset="0"/>
              <a:buChar char="•"/>
            </a:pPr>
            <a:r>
              <a:rPr lang="en-US" dirty="0"/>
              <a:t>Discuss report due in November</a:t>
            </a:r>
          </a:p>
          <a:p>
            <a:pPr lvl="1">
              <a:buFont typeface="Arial" panose="020B0604020202020204" pitchFamily="34" charset="0"/>
              <a:buChar char="•"/>
            </a:pPr>
            <a:r>
              <a:rPr lang="en-US" dirty="0"/>
              <a:t>Assemble a team to develop the report</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a:t>2018-09-011 19:30-21:30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2018-09-13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July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July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Tuesday September 11, 19:30 – 21:30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Approve </a:t>
            </a:r>
            <a:r>
              <a:rPr lang="en-US" altLang="en-US" dirty="0" err="1"/>
              <a:t>TIGax</a:t>
            </a:r>
            <a:r>
              <a:rPr lang="en-US" altLang="en-US" dirty="0"/>
              <a:t> minutes of teleconferences from July 2018 Interim meeting to today: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Approval of  TIG Minutes (July 2018 </a:t>
            </a:r>
            <a:r>
              <a:rPr lang="en-US" altLang="en-US" dirty="0" err="1"/>
              <a:t>Telecon</a:t>
            </a:r>
            <a:r>
              <a:rPr lang="en-US" altLang="en-US" dirty="0"/>
              <a:t>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3754388731"/>
              </p:ext>
            </p:extLst>
          </p:nvPr>
        </p:nvGraphicFramePr>
        <p:xfrm>
          <a:off x="1694657" y="2409031"/>
          <a:ext cx="5753099" cy="3257550"/>
        </p:xfrm>
        <a:graphic>
          <a:graphicData uri="http://schemas.openxmlformats.org/drawingml/2006/table">
            <a:tbl>
              <a:tblPr>
                <a:tableStyleId>{5C22544A-7EE6-4342-B048-85BDC9FD1C3A}</a:tableStyleId>
              </a:tblPr>
              <a:tblGrid>
                <a:gridCol w="1599317">
                  <a:extLst>
                    <a:ext uri="{9D8B030D-6E8A-4147-A177-3AD203B41FA5}">
                      <a16:colId xmlns:a16="http://schemas.microsoft.com/office/drawing/2014/main" val="2283468912"/>
                    </a:ext>
                  </a:extLst>
                </a:gridCol>
                <a:gridCol w="2732167">
                  <a:extLst>
                    <a:ext uri="{9D8B030D-6E8A-4147-A177-3AD203B41FA5}">
                      <a16:colId xmlns:a16="http://schemas.microsoft.com/office/drawing/2014/main" val="4045702664"/>
                    </a:ext>
                  </a:extLst>
                </a:gridCol>
                <a:gridCol w="1421615">
                  <a:extLst>
                    <a:ext uri="{9D8B030D-6E8A-4147-A177-3AD203B41FA5}">
                      <a16:colId xmlns:a16="http://schemas.microsoft.com/office/drawing/2014/main" val="3668639404"/>
                    </a:ext>
                  </a:extLst>
                </a:gridCol>
              </a:tblGrid>
              <a:tr h="200025">
                <a:tc>
                  <a:txBody>
                    <a:bodyPr/>
                    <a:lstStyle/>
                    <a:p>
                      <a:pPr algn="l" fontAlgn="b"/>
                      <a:r>
                        <a:rPr lang="en-US" sz="1100" u="none" strike="noStrike">
                          <a:effectLst/>
                        </a:rPr>
                        <a:t>DCN</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Author</a:t>
                      </a:r>
                      <a:endParaRPr lang="en-US" sz="1100" b="1"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00025">
                <a:tc>
                  <a:txBody>
                    <a:bodyPr/>
                    <a:lstStyle/>
                    <a:p>
                      <a:pPr algn="l" fontAlgn="b"/>
                      <a:r>
                        <a:rPr lang="en-US" sz="1100" u="none" strike="noStrike" dirty="0">
                          <a:effectLst/>
                        </a:rPr>
                        <a:t>11-18/1499 r0</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Real-time Console Game Network Profile</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Karthik Iyer - Activision</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5952012"/>
                  </a:ext>
                </a:extLst>
              </a:tr>
              <a:tr h="1905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effectLst/>
                        </a:rPr>
                        <a:t> 1</a:t>
                      </a:r>
                      <a:r>
                        <a:rPr lang="en-US" sz="1100" b="0" kern="1200" dirty="0">
                          <a:solidFill>
                            <a:schemeClr val="dk1"/>
                          </a:solidFill>
                          <a:effectLst/>
                          <a:latin typeface="+mn-lt"/>
                          <a:ea typeface="+mn-ea"/>
                          <a:cs typeface="+mn-cs"/>
                        </a:rPr>
                        <a:t>1-18/1542</a:t>
                      </a:r>
                      <a:r>
                        <a:rPr lang="en-US" sz="1100" b="0" kern="1200" baseline="0" dirty="0">
                          <a:solidFill>
                            <a:schemeClr val="dk1"/>
                          </a:solidFill>
                          <a:effectLst/>
                          <a:latin typeface="+mn-lt"/>
                          <a:ea typeface="+mn-ea"/>
                          <a:cs typeface="+mn-cs"/>
                        </a:rPr>
                        <a:t> r0</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 </a:t>
                      </a:r>
                      <a:r>
                        <a:rPr lang="en-US" sz="1100" kern="1200" dirty="0">
                          <a:solidFill>
                            <a:schemeClr val="dk1"/>
                          </a:solidFill>
                          <a:effectLst/>
                          <a:latin typeface="+mn-lt"/>
                          <a:ea typeface="+mn-ea"/>
                          <a:cs typeface="+mn-cs"/>
                        </a:rPr>
                        <a:t>Time-Aware Traffic Shaping over 802.11</a:t>
                      </a:r>
                    </a:p>
                  </a:txBody>
                  <a:tcPr marL="9525" marR="9525" marT="9525" marB="0" anchor="b"/>
                </a:tc>
                <a:tc>
                  <a:txBody>
                    <a:bodyPr/>
                    <a:lstStyle/>
                    <a:p>
                      <a:pPr algn="l" fontAlgn="b"/>
                      <a:r>
                        <a:rPr lang="en-US" sz="1100" u="none" strike="noStrike" dirty="0">
                          <a:effectLst/>
                        </a:rPr>
                        <a:t> Dave </a:t>
                      </a:r>
                      <a:r>
                        <a:rPr lang="en-US" sz="1100" u="none" strike="noStrike">
                          <a:effectLst/>
                        </a:rPr>
                        <a:t>Cavalcanti - Intel</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9436513"/>
                  </a:ext>
                </a:extLst>
              </a:tr>
              <a:tr h="190500">
                <a:tc>
                  <a:txBody>
                    <a:bodyPr/>
                    <a:lstStyle/>
                    <a:p>
                      <a:pPr algn="l" fontAlgn="b"/>
                      <a:r>
                        <a:rPr lang="en-US" sz="1100" u="none" strike="noStrike" dirty="0">
                          <a:effectLst/>
                        </a:rPr>
                        <a:t> 11-18/1543-r0</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RTA- Dual link proposal</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r>
                        <a:rPr lang="en-US" sz="1100" b="0" u="none" strike="noStrike" dirty="0">
                          <a:effectLst/>
                        </a:rPr>
                        <a:t>Kate </a:t>
                      </a:r>
                      <a:r>
                        <a:rPr lang="en-US" sz="1100" b="0" u="none" strike="noStrike" dirty="0" err="1">
                          <a:effectLst/>
                        </a:rPr>
                        <a:t>Meng</a:t>
                      </a:r>
                      <a:r>
                        <a:rPr lang="en-US" sz="1100" b="0" u="none" strike="noStrike" dirty="0">
                          <a:effectLst/>
                        </a:rPr>
                        <a:t> - </a:t>
                      </a:r>
                      <a:r>
                        <a:rPr lang="en-US" sz="1100" b="0" u="none" strike="noStrike" dirty="0" err="1">
                          <a:effectLst/>
                        </a:rPr>
                        <a:t>Tencent</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778539"/>
                  </a:ext>
                </a:extLst>
              </a:tr>
              <a:tr h="190500">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63404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59017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724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6718408"/>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72946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916363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094549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424800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328312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564053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Thursday September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September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a:t>September </a:t>
            </a:r>
            <a:r>
              <a:rPr lang="en-US" dirty="0"/>
              <a:t>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September 09-14, 2018</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September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September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1801</TotalTime>
  <Words>1233</Words>
  <Application>Microsoft Office PowerPoint</Application>
  <PresentationFormat>On-screen Show (4:3)</PresentationFormat>
  <Paragraphs>225</Paragraphs>
  <Slides>19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September 11, 19:30 – 21:30</vt:lpstr>
      <vt:lpstr>Approval of  TIG Minutes (July 2018 Telecon Minutes)</vt:lpstr>
      <vt:lpstr>Submissions</vt:lpstr>
      <vt:lpstr>Agenda for Thursday September 13, 16:00 – 18:00</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September Agenda</dc:title>
  <dc:creator>Jones, Allan</dc:creator>
  <cp:lastModifiedBy>Jones, Allan</cp:lastModifiedBy>
  <cp:revision>38</cp:revision>
  <cp:lastPrinted>1601-01-01T00:00:00Z</cp:lastPrinted>
  <dcterms:created xsi:type="dcterms:W3CDTF">2018-07-29T21:13:13Z</dcterms:created>
  <dcterms:modified xsi:type="dcterms:W3CDTF">2018-09-10T19:53:45Z</dcterms:modified>
</cp:coreProperties>
</file>