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66" r:id="rId4"/>
    <p:sldId id="267" r:id="rId5"/>
    <p:sldId id="268" r:id="rId6"/>
    <p:sldId id="265" r:id="rId7"/>
    <p:sldId id="269" r:id="rId8"/>
    <p:sldId id="270" r:id="rId9"/>
    <p:sldId id="271" r:id="rId10"/>
    <p:sldId id="272" r:id="rId11"/>
    <p:sldId id="273" r:id="rId12"/>
    <p:sldId id="263" r:id="rId13"/>
    <p:sldId id="274" r:id="rId14"/>
    <p:sldId id="275" r:id="rId15"/>
    <p:sldId id="276" r:id="rId16"/>
    <p:sldId id="280" r:id="rId17"/>
    <p:sldId id="279" r:id="rId18"/>
    <p:sldId id="277" r:id="rId19"/>
    <p:sldId id="278" r:id="rId2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89" d="100"/>
          <a:sy n="89" d="100"/>
        </p:scale>
        <p:origin x="834"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8" d="100"/>
          <a:sy n="58" d="100"/>
        </p:scale>
        <p:origin x="3075" y="5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es, Allan" userId="2481c11f-49cc-4791-bd61-1046488334b5" providerId="ADAL" clId="{38050122-E63B-4E93-850B-99002979C267}"/>
    <pc:docChg chg="undo custSel addSld delSld modSld modMainMaster">
      <pc:chgData name="Jones, Allan" userId="2481c11f-49cc-4791-bd61-1046488334b5" providerId="ADAL" clId="{38050122-E63B-4E93-850B-99002979C267}" dt="2018-07-29T22:17:27.804" v="474"/>
      <pc:docMkLst>
        <pc:docMk/>
      </pc:docMkLst>
      <pc:sldChg chg="modSp">
        <pc:chgData name="Jones, Allan" userId="2481c11f-49cc-4791-bd61-1046488334b5" providerId="ADAL" clId="{38050122-E63B-4E93-850B-99002979C267}" dt="2018-07-29T21:38:10.567" v="163" actId="20577"/>
        <pc:sldMkLst>
          <pc:docMk/>
          <pc:sldMk cId="0" sldId="256"/>
        </pc:sldMkLst>
        <pc:spChg chg="mod">
          <ac:chgData name="Jones, Allan" userId="2481c11f-49cc-4791-bd61-1046488334b5" providerId="ADAL" clId="{38050122-E63B-4E93-850B-99002979C267}" dt="2018-07-29T21:35:03.300" v="137" actId="20577"/>
          <ac:spMkLst>
            <pc:docMk/>
            <pc:sldMk cId="0" sldId="256"/>
            <ac:spMk id="6" creationId="{00000000-0000-0000-0000-000000000000}"/>
          </ac:spMkLst>
        </pc:spChg>
        <pc:spChg chg="mod">
          <ac:chgData name="Jones, Allan" userId="2481c11f-49cc-4791-bd61-1046488334b5" providerId="ADAL" clId="{38050122-E63B-4E93-850B-99002979C267}" dt="2018-07-29T21:35:30.311" v="162" actId="20577"/>
          <ac:spMkLst>
            <pc:docMk/>
            <pc:sldMk cId="0" sldId="256"/>
            <ac:spMk id="7" creationId="{00000000-0000-0000-0000-000000000000}"/>
          </ac:spMkLst>
        </pc:spChg>
        <pc:spChg chg="mod">
          <ac:chgData name="Jones, Allan" userId="2481c11f-49cc-4791-bd61-1046488334b5" providerId="ADAL" clId="{38050122-E63B-4E93-850B-99002979C267}" dt="2018-07-29T21:38:10.567" v="163" actId="20577"/>
          <ac:spMkLst>
            <pc:docMk/>
            <pc:sldMk cId="0" sldId="256"/>
            <ac:spMk id="3073" creationId="{00000000-0000-0000-0000-000000000000}"/>
          </ac:spMkLst>
        </pc:spChg>
      </pc:sldChg>
      <pc:sldChg chg="modSp">
        <pc:chgData name="Jones, Allan" userId="2481c11f-49cc-4791-bd61-1046488334b5" providerId="ADAL" clId="{38050122-E63B-4E93-850B-99002979C267}" dt="2018-07-29T21:45:20.391" v="260" actId="20577"/>
        <pc:sldMkLst>
          <pc:docMk/>
          <pc:sldMk cId="0" sldId="257"/>
        </pc:sldMkLst>
        <pc:spChg chg="mod">
          <ac:chgData name="Jones, Allan" userId="2481c11f-49cc-4791-bd61-1046488334b5" providerId="ADAL" clId="{38050122-E63B-4E93-850B-99002979C267}" dt="2018-07-29T21:45:20.391" v="260" actId="20577"/>
          <ac:spMkLst>
            <pc:docMk/>
            <pc:sldMk cId="0" sldId="257"/>
            <ac:spMk id="4" creationId="{00000000-0000-0000-0000-000000000000}"/>
          </ac:spMkLst>
        </pc:spChg>
        <pc:spChg chg="mod">
          <ac:chgData name="Jones, Allan" userId="2481c11f-49cc-4791-bd61-1046488334b5" providerId="ADAL" clId="{38050122-E63B-4E93-850B-99002979C267}" dt="2018-07-29T21:44:45.851" v="244" actId="20577"/>
          <ac:spMkLst>
            <pc:docMk/>
            <pc:sldMk cId="0" sldId="257"/>
            <ac:spMk id="5" creationId="{00000000-0000-0000-0000-000000000000}"/>
          </ac:spMkLst>
        </pc:spChg>
        <pc:spChg chg="mod">
          <ac:chgData name="Jones, Allan" userId="2481c11f-49cc-4791-bd61-1046488334b5" providerId="ADAL" clId="{38050122-E63B-4E93-850B-99002979C267}" dt="2018-07-29T21:40:53.639" v="200" actId="1076"/>
          <ac:spMkLst>
            <pc:docMk/>
            <pc:sldMk cId="0" sldId="257"/>
            <ac:spMk id="4097" creationId="{00000000-0000-0000-0000-000000000000}"/>
          </ac:spMkLst>
        </pc:spChg>
        <pc:spChg chg="mod">
          <ac:chgData name="Jones, Allan" userId="2481c11f-49cc-4791-bd61-1046488334b5" providerId="ADAL" clId="{38050122-E63B-4E93-850B-99002979C267}" dt="2018-07-29T21:41:04.711" v="201" actId="1076"/>
          <ac:spMkLst>
            <pc:docMk/>
            <pc:sldMk cId="0" sldId="257"/>
            <ac:spMk id="4098" creationId="{00000000-0000-0000-0000-000000000000}"/>
          </ac:spMkLst>
        </pc:spChg>
      </pc:sldChg>
      <pc:sldChg chg="del">
        <pc:chgData name="Jones, Allan" userId="2481c11f-49cc-4791-bd61-1046488334b5" providerId="ADAL" clId="{38050122-E63B-4E93-850B-99002979C267}" dt="2018-07-29T22:07:33.598" v="362" actId="2696"/>
        <pc:sldMkLst>
          <pc:docMk/>
          <pc:sldMk cId="0" sldId="258"/>
        </pc:sldMkLst>
      </pc:sldChg>
      <pc:sldChg chg="del">
        <pc:chgData name="Jones, Allan" userId="2481c11f-49cc-4791-bd61-1046488334b5" providerId="ADAL" clId="{38050122-E63B-4E93-850B-99002979C267}" dt="2018-07-29T22:07:35.567" v="363" actId="2696"/>
        <pc:sldMkLst>
          <pc:docMk/>
          <pc:sldMk cId="0" sldId="259"/>
        </pc:sldMkLst>
      </pc:sldChg>
      <pc:sldChg chg="del">
        <pc:chgData name="Jones, Allan" userId="2481c11f-49cc-4791-bd61-1046488334b5" providerId="ADAL" clId="{38050122-E63B-4E93-850B-99002979C267}" dt="2018-07-29T22:07:36.742" v="364" actId="2696"/>
        <pc:sldMkLst>
          <pc:docMk/>
          <pc:sldMk cId="0" sldId="260"/>
        </pc:sldMkLst>
      </pc:sldChg>
      <pc:sldChg chg="del">
        <pc:chgData name="Jones, Allan" userId="2481c11f-49cc-4791-bd61-1046488334b5" providerId="ADAL" clId="{38050122-E63B-4E93-850B-99002979C267}" dt="2018-07-29T22:07:40.365" v="365" actId="2696"/>
        <pc:sldMkLst>
          <pc:docMk/>
          <pc:sldMk cId="0" sldId="261"/>
        </pc:sldMkLst>
      </pc:sldChg>
      <pc:sldChg chg="addSp delSp modSp del">
        <pc:chgData name="Jones, Allan" userId="2481c11f-49cc-4791-bd61-1046488334b5" providerId="ADAL" clId="{38050122-E63B-4E93-850B-99002979C267}" dt="2018-07-29T22:07:48.843" v="366" actId="2696"/>
        <pc:sldMkLst>
          <pc:docMk/>
          <pc:sldMk cId="0" sldId="262"/>
        </pc:sldMkLst>
        <pc:spChg chg="add mod">
          <ac:chgData name="Jones, Allan" userId="2481c11f-49cc-4791-bd61-1046488334b5" providerId="ADAL" clId="{38050122-E63B-4E93-850B-99002979C267}" dt="2018-07-29T21:27:13.709" v="82" actId="20577"/>
          <ac:spMkLst>
            <pc:docMk/>
            <pc:sldMk cId="0" sldId="262"/>
            <ac:spMk id="2" creationId="{E764DFCB-1D38-4558-A423-EBB610385C86}"/>
          </ac:spMkLst>
        </pc:spChg>
        <pc:spChg chg="del">
          <ac:chgData name="Jones, Allan" userId="2481c11f-49cc-4791-bd61-1046488334b5" providerId="ADAL" clId="{38050122-E63B-4E93-850B-99002979C267}" dt="2018-07-29T21:26:59.105" v="68"/>
          <ac:spMkLst>
            <pc:docMk/>
            <pc:sldMk cId="0" sldId="262"/>
            <ac:spMk id="9217" creationId="{00000000-0000-0000-0000-000000000000}"/>
          </ac:spMkLst>
        </pc:spChg>
      </pc:sldChg>
      <pc:sldChg chg="modSp">
        <pc:chgData name="Jones, Allan" userId="2481c11f-49cc-4791-bd61-1046488334b5" providerId="ADAL" clId="{38050122-E63B-4E93-850B-99002979C267}" dt="2018-07-29T22:16:36.305" v="473" actId="1076"/>
        <pc:sldMkLst>
          <pc:docMk/>
          <pc:sldMk cId="0" sldId="263"/>
        </pc:sldMkLst>
        <pc:spChg chg="mod">
          <ac:chgData name="Jones, Allan" userId="2481c11f-49cc-4791-bd61-1046488334b5" providerId="ADAL" clId="{38050122-E63B-4E93-850B-99002979C267}" dt="2018-07-29T22:10:16.251" v="445" actId="20577"/>
          <ac:spMkLst>
            <pc:docMk/>
            <pc:sldMk cId="0" sldId="263"/>
            <ac:spMk id="5" creationId="{00000000-0000-0000-0000-000000000000}"/>
          </ac:spMkLst>
        </pc:spChg>
        <pc:spChg chg="mod">
          <ac:chgData name="Jones, Allan" userId="2481c11f-49cc-4791-bd61-1046488334b5" providerId="ADAL" clId="{38050122-E63B-4E93-850B-99002979C267}" dt="2018-07-29T22:13:04.036" v="449"/>
          <ac:spMkLst>
            <pc:docMk/>
            <pc:sldMk cId="0" sldId="263"/>
            <ac:spMk id="10241" creationId="{00000000-0000-0000-0000-000000000000}"/>
          </ac:spMkLst>
        </pc:spChg>
        <pc:spChg chg="mod">
          <ac:chgData name="Jones, Allan" userId="2481c11f-49cc-4791-bd61-1046488334b5" providerId="ADAL" clId="{38050122-E63B-4E93-850B-99002979C267}" dt="2018-07-29T22:16:36.305" v="473" actId="1076"/>
          <ac:spMkLst>
            <pc:docMk/>
            <pc:sldMk cId="0" sldId="263"/>
            <ac:spMk id="10242" creationId="{00000000-0000-0000-0000-000000000000}"/>
          </ac:spMkLst>
        </pc:spChg>
      </pc:sldChg>
      <pc:sldChg chg="modSp">
        <pc:chgData name="Jones, Allan" userId="2481c11f-49cc-4791-bd61-1046488334b5" providerId="ADAL" clId="{38050122-E63B-4E93-850B-99002979C267}" dt="2018-07-29T22:09:50.711" v="420" actId="20577"/>
        <pc:sldMkLst>
          <pc:docMk/>
          <pc:sldMk cId="0" sldId="264"/>
        </pc:sldMkLst>
        <pc:spChg chg="mod">
          <ac:chgData name="Jones, Allan" userId="2481c11f-49cc-4791-bd61-1046488334b5" providerId="ADAL" clId="{38050122-E63B-4E93-850B-99002979C267}" dt="2018-07-29T22:09:50.711" v="420" actId="20577"/>
          <ac:spMkLst>
            <pc:docMk/>
            <pc:sldMk cId="0" sldId="264"/>
            <ac:spMk id="5" creationId="{00000000-0000-0000-0000-000000000000}"/>
          </ac:spMkLst>
        </pc:spChg>
      </pc:sldChg>
      <pc:sldChg chg="add">
        <pc:chgData name="Jones, Allan" userId="2481c11f-49cc-4791-bd61-1046488334b5" providerId="ADAL" clId="{38050122-E63B-4E93-850B-99002979C267}" dt="2018-07-29T22:17:27.804" v="474"/>
        <pc:sldMkLst>
          <pc:docMk/>
          <pc:sldMk cId="3978215165" sldId="265"/>
        </pc:sldMkLst>
      </pc:sldChg>
      <pc:sldMasterChg chg="modSp modSldLayout">
        <pc:chgData name="Jones, Allan" userId="2481c11f-49cc-4791-bd61-1046488334b5" providerId="ADAL" clId="{38050122-E63B-4E93-850B-99002979C267}" dt="2018-07-29T22:09:13.502" v="389" actId="20577"/>
        <pc:sldMasterMkLst>
          <pc:docMk/>
          <pc:sldMasterMk cId="0" sldId="2147483648"/>
        </pc:sldMasterMkLst>
        <pc:spChg chg="mod">
          <ac:chgData name="Jones, Allan" userId="2481c11f-49cc-4791-bd61-1046488334b5" providerId="ADAL" clId="{38050122-E63B-4E93-850B-99002979C267}" dt="2018-07-29T22:01:09.745" v="294" actId="20577"/>
          <ac:spMkLst>
            <pc:docMk/>
            <pc:sldMasterMk cId="0" sldId="2147483648"/>
            <ac:spMk id="10" creationId="{00000000-0000-0000-0000-000000000000}"/>
          </ac:spMkLst>
        </pc:spChg>
        <pc:spChg chg="mod">
          <ac:chgData name="Jones, Allan" userId="2481c11f-49cc-4791-bd61-1046488334b5" providerId="ADAL" clId="{38050122-E63B-4E93-850B-99002979C267}" dt="2018-07-29T22:01:20.007" v="305" actId="20577"/>
          <ac:spMkLst>
            <pc:docMk/>
            <pc:sldMasterMk cId="0" sldId="2147483648"/>
            <ac:spMk id="1027" creationId="{00000000-0000-0000-0000-000000000000}"/>
          </ac:spMkLst>
        </pc:spChg>
        <pc:spChg chg="mod">
          <ac:chgData name="Jones, Allan" userId="2481c11f-49cc-4791-bd61-1046488334b5" providerId="ADAL" clId="{38050122-E63B-4E93-850B-99002979C267}" dt="2018-07-29T22:05:30.487" v="361" actId="20577"/>
          <ac:spMkLst>
            <pc:docMk/>
            <pc:sldMasterMk cId="0" sldId="2147483648"/>
            <ac:spMk id="1028" creationId="{00000000-0000-0000-0000-000000000000}"/>
          </ac:spMkLst>
        </pc:spChg>
        <pc:spChg chg="mod">
          <ac:chgData name="Jones, Allan" userId="2481c11f-49cc-4791-bd61-1046488334b5" providerId="ADAL" clId="{38050122-E63B-4E93-850B-99002979C267}" dt="2018-07-29T22:05:06.085" v="307" actId="1076"/>
          <ac:spMkLst>
            <pc:docMk/>
            <pc:sldMasterMk cId="0" sldId="2147483648"/>
            <ac:spMk id="1032" creationId="{00000000-0000-0000-0000-000000000000}"/>
          </ac:spMkLst>
        </pc:spChg>
        <pc:sldLayoutChg chg="modSp">
          <pc:chgData name="Jones, Allan" userId="2481c11f-49cc-4791-bd61-1046488334b5" providerId="ADAL" clId="{38050122-E63B-4E93-850B-99002979C267}" dt="2018-07-29T22:09:13.502" v="389" actId="20577"/>
          <pc:sldLayoutMkLst>
            <pc:docMk/>
            <pc:sldMasterMk cId="0" sldId="2147483648"/>
            <pc:sldLayoutMk cId="0" sldId="2147483649"/>
          </pc:sldLayoutMkLst>
          <pc:spChg chg="mod">
            <ac:chgData name="Jones, Allan" userId="2481c11f-49cc-4791-bd61-1046488334b5" providerId="ADAL" clId="{38050122-E63B-4E93-850B-99002979C267}" dt="2018-07-29T22:09:13.502" v="389" actId="20577"/>
            <ac:spMkLst>
              <pc:docMk/>
              <pc:sldMasterMk cId="0" sldId="2147483648"/>
              <pc:sldLayoutMk cId="0" sldId="2147483649"/>
              <ac:spMk id="5" creationId="{00000000-0000-0000-0000-000000000000}"/>
            </ac:spMkLst>
          </pc:spChg>
        </pc:sldLayoutChg>
        <pc:sldLayoutChg chg="addSp delSp modSp">
          <pc:chgData name="Jones, Allan" userId="2481c11f-49cc-4791-bd61-1046488334b5" providerId="ADAL" clId="{38050122-E63B-4E93-850B-99002979C267}" dt="2018-07-29T21:57:46.668" v="264"/>
          <pc:sldLayoutMkLst>
            <pc:docMk/>
            <pc:sldMasterMk cId="0" sldId="2147483648"/>
            <pc:sldLayoutMk cId="0" sldId="2147483650"/>
          </pc:sldLayoutMkLst>
          <pc:spChg chg="del">
            <ac:chgData name="Jones, Allan" userId="2481c11f-49cc-4791-bd61-1046488334b5" providerId="ADAL" clId="{38050122-E63B-4E93-850B-99002979C267}" dt="2018-07-29T21:57:45.844" v="263"/>
            <ac:spMkLst>
              <pc:docMk/>
              <pc:sldMasterMk cId="0" sldId="2147483648"/>
              <pc:sldLayoutMk cId="0" sldId="2147483650"/>
              <ac:spMk id="2" creationId="{00000000-0000-0000-0000-000000000000}"/>
            </ac:spMkLst>
          </pc:spChg>
          <pc:spChg chg="add mod">
            <ac:chgData name="Jones, Allan" userId="2481c11f-49cc-4791-bd61-1046488334b5" providerId="ADAL" clId="{38050122-E63B-4E93-850B-99002979C267}" dt="2018-07-29T21:57:46.668" v="264"/>
            <ac:spMkLst>
              <pc:docMk/>
              <pc:sldMasterMk cId="0" sldId="2147483648"/>
              <pc:sldLayoutMk cId="0" sldId="2147483650"/>
              <ac:spMk id="4" creationId="{51A62685-CFA9-4E4A-8CA4-E01CDE66C3FE}"/>
            </ac:spMkLst>
          </pc:spChg>
          <pc:spChg chg="mod">
            <ac:chgData name="Jones, Allan" userId="2481c11f-49cc-4791-bd61-1046488334b5" providerId="ADAL" clId="{38050122-E63B-4E93-850B-99002979C267}" dt="2018-07-29T21:22:30.084" v="67" actId="20577"/>
            <ac:spMkLst>
              <pc:docMk/>
              <pc:sldMasterMk cId="0" sldId="2147483648"/>
              <pc:sldLayoutMk cId="0" sldId="2147483650"/>
              <ac:spMk id="11" creationId="{00000000-0000-0000-0000-000000000000}"/>
            </ac:spMkLst>
          </pc:spChg>
          <pc:spChg chg="mod">
            <ac:chgData name="Jones, Allan" userId="2481c11f-49cc-4791-bd61-1046488334b5" providerId="ADAL" clId="{38050122-E63B-4E93-850B-99002979C267}" dt="2018-07-29T21:21:48.878" v="22" actId="20577"/>
            <ac:spMkLst>
              <pc:docMk/>
              <pc:sldMasterMk cId="0" sldId="2147483648"/>
              <pc:sldLayoutMk cId="0" sldId="2147483650"/>
              <ac:spMk id="12" creationId="{00000000-0000-0000-0000-000000000000}"/>
            </ac:spMkLst>
          </pc:spChg>
        </pc:sldLayoutChg>
        <pc:sldLayoutChg chg="addSp delSp modSp">
          <pc:chgData name="Jones, Allan" userId="2481c11f-49cc-4791-bd61-1046488334b5" providerId="ADAL" clId="{38050122-E63B-4E93-850B-99002979C267}" dt="2018-07-29T21:47:31.393" v="262"/>
          <pc:sldLayoutMkLst>
            <pc:docMk/>
            <pc:sldMasterMk cId="0" sldId="2147483648"/>
            <pc:sldLayoutMk cId="0" sldId="2147483651"/>
          </pc:sldLayoutMkLst>
          <pc:spChg chg="del">
            <ac:chgData name="Jones, Allan" userId="2481c11f-49cc-4791-bd61-1046488334b5" providerId="ADAL" clId="{38050122-E63B-4E93-850B-99002979C267}" dt="2018-07-29T21:47:30.677" v="261"/>
            <ac:spMkLst>
              <pc:docMk/>
              <pc:sldMasterMk cId="0" sldId="2147483648"/>
              <pc:sldLayoutMk cId="0" sldId="2147483651"/>
              <ac:spMk id="4" creationId="{00000000-0000-0000-0000-000000000000}"/>
            </ac:spMkLst>
          </pc:spChg>
          <pc:spChg chg="del">
            <ac:chgData name="Jones, Allan" userId="2481c11f-49cc-4791-bd61-1046488334b5" providerId="ADAL" clId="{38050122-E63B-4E93-850B-99002979C267}" dt="2018-07-29T21:47:30.677" v="261"/>
            <ac:spMkLst>
              <pc:docMk/>
              <pc:sldMasterMk cId="0" sldId="2147483648"/>
              <pc:sldLayoutMk cId="0" sldId="2147483651"/>
              <ac:spMk id="5" creationId="{00000000-0000-0000-0000-000000000000}"/>
            </ac:spMkLst>
          </pc:spChg>
          <pc:spChg chg="del">
            <ac:chgData name="Jones, Allan" userId="2481c11f-49cc-4791-bd61-1046488334b5" providerId="ADAL" clId="{38050122-E63B-4E93-850B-99002979C267}" dt="2018-07-29T21:47:30.677" v="261"/>
            <ac:spMkLst>
              <pc:docMk/>
              <pc:sldMasterMk cId="0" sldId="2147483648"/>
              <pc:sldLayoutMk cId="0" sldId="2147483651"/>
              <ac:spMk id="6" creationId="{00000000-0000-0000-0000-000000000000}"/>
            </ac:spMkLst>
          </pc:spChg>
          <pc:spChg chg="add mod">
            <ac:chgData name="Jones, Allan" userId="2481c11f-49cc-4791-bd61-1046488334b5" providerId="ADAL" clId="{38050122-E63B-4E93-850B-99002979C267}" dt="2018-07-29T21:47:31.393" v="262"/>
            <ac:spMkLst>
              <pc:docMk/>
              <pc:sldMasterMk cId="0" sldId="2147483648"/>
              <pc:sldLayoutMk cId="0" sldId="2147483651"/>
              <ac:spMk id="7" creationId="{5CF1CC39-5248-4070-BEC5-7BED9C49C8D6}"/>
            </ac:spMkLst>
          </pc:spChg>
          <pc:spChg chg="add mod">
            <ac:chgData name="Jones, Allan" userId="2481c11f-49cc-4791-bd61-1046488334b5" providerId="ADAL" clId="{38050122-E63B-4E93-850B-99002979C267}" dt="2018-07-29T21:47:31.393" v="262"/>
            <ac:spMkLst>
              <pc:docMk/>
              <pc:sldMasterMk cId="0" sldId="2147483648"/>
              <pc:sldLayoutMk cId="0" sldId="2147483651"/>
              <ac:spMk id="8" creationId="{A1F1550F-6A7E-4080-AA64-997530CB0616}"/>
            </ac:spMkLst>
          </pc:spChg>
          <pc:spChg chg="add mod">
            <ac:chgData name="Jones, Allan" userId="2481c11f-49cc-4791-bd61-1046488334b5" providerId="ADAL" clId="{38050122-E63B-4E93-850B-99002979C267}" dt="2018-07-29T21:47:31.393" v="262"/>
            <ac:spMkLst>
              <pc:docMk/>
              <pc:sldMasterMk cId="0" sldId="2147483648"/>
              <pc:sldLayoutMk cId="0" sldId="2147483651"/>
              <ac:spMk id="9" creationId="{5BB84F30-E4B5-41E6-B6E7-ABA252C2FBB6}"/>
            </ac:spMkLst>
          </pc:spChg>
        </pc:sldLayoutChg>
        <pc:sldLayoutChg chg="addSp delSp modSp">
          <pc:chgData name="Jones, Allan" userId="2481c11f-49cc-4791-bd61-1046488334b5" providerId="ADAL" clId="{38050122-E63B-4E93-850B-99002979C267}" dt="2018-07-29T21:43:46.248" v="205"/>
          <pc:sldLayoutMkLst>
            <pc:docMk/>
            <pc:sldMasterMk cId="0" sldId="2147483648"/>
            <pc:sldLayoutMk cId="0" sldId="2147483659"/>
          </pc:sldLayoutMkLst>
          <pc:spChg chg="del">
            <ac:chgData name="Jones, Allan" userId="2481c11f-49cc-4791-bd61-1046488334b5" providerId="ADAL" clId="{38050122-E63B-4E93-850B-99002979C267}" dt="2018-07-29T21:43:40.723" v="202"/>
            <ac:spMkLst>
              <pc:docMk/>
              <pc:sldMasterMk cId="0" sldId="2147483648"/>
              <pc:sldLayoutMk cId="0" sldId="2147483659"/>
              <ac:spMk id="2" creationId="{00000000-0000-0000-0000-000000000000}"/>
            </ac:spMkLst>
          </pc:spChg>
          <pc:spChg chg="del">
            <ac:chgData name="Jones, Allan" userId="2481c11f-49cc-4791-bd61-1046488334b5" providerId="ADAL" clId="{38050122-E63B-4E93-850B-99002979C267}" dt="2018-07-29T21:43:45.355" v="204"/>
            <ac:spMkLst>
              <pc:docMk/>
              <pc:sldMasterMk cId="0" sldId="2147483648"/>
              <pc:sldLayoutMk cId="0" sldId="2147483659"/>
              <ac:spMk id="4" creationId="{00000000-0000-0000-0000-000000000000}"/>
            </ac:spMkLst>
          </pc:spChg>
          <pc:spChg chg="del">
            <ac:chgData name="Jones, Allan" userId="2481c11f-49cc-4791-bd61-1046488334b5" providerId="ADAL" clId="{38050122-E63B-4E93-850B-99002979C267}" dt="2018-07-29T21:43:45.355" v="204"/>
            <ac:spMkLst>
              <pc:docMk/>
              <pc:sldMasterMk cId="0" sldId="2147483648"/>
              <pc:sldLayoutMk cId="0" sldId="2147483659"/>
              <ac:spMk id="5" creationId="{00000000-0000-0000-0000-000000000000}"/>
            </ac:spMkLst>
          </pc:spChg>
          <pc:spChg chg="del">
            <ac:chgData name="Jones, Allan" userId="2481c11f-49cc-4791-bd61-1046488334b5" providerId="ADAL" clId="{38050122-E63B-4E93-850B-99002979C267}" dt="2018-07-29T21:43:45.355" v="204"/>
            <ac:spMkLst>
              <pc:docMk/>
              <pc:sldMasterMk cId="0" sldId="2147483648"/>
              <pc:sldLayoutMk cId="0" sldId="2147483659"/>
              <ac:spMk id="6" creationId="{00000000-0000-0000-0000-000000000000}"/>
            </ac:spMkLst>
          </pc:spChg>
          <pc:spChg chg="add mod">
            <ac:chgData name="Jones, Allan" userId="2481c11f-49cc-4791-bd61-1046488334b5" providerId="ADAL" clId="{38050122-E63B-4E93-850B-99002979C267}" dt="2018-07-29T21:43:42.231" v="203"/>
            <ac:spMkLst>
              <pc:docMk/>
              <pc:sldMasterMk cId="0" sldId="2147483648"/>
              <pc:sldLayoutMk cId="0" sldId="2147483659"/>
              <ac:spMk id="7" creationId="{49B1D1DC-16B6-4EB0-83BD-6EC5759312CD}"/>
            </ac:spMkLst>
          </pc:spChg>
          <pc:spChg chg="add mod">
            <ac:chgData name="Jones, Allan" userId="2481c11f-49cc-4791-bd61-1046488334b5" providerId="ADAL" clId="{38050122-E63B-4E93-850B-99002979C267}" dt="2018-07-29T21:43:46.248" v="205"/>
            <ac:spMkLst>
              <pc:docMk/>
              <pc:sldMasterMk cId="0" sldId="2147483648"/>
              <pc:sldLayoutMk cId="0" sldId="2147483659"/>
              <ac:spMk id="8" creationId="{BF4A65C4-B49F-4038-9833-8D24289076FD}"/>
            </ac:spMkLst>
          </pc:spChg>
          <pc:spChg chg="add mod">
            <ac:chgData name="Jones, Allan" userId="2481c11f-49cc-4791-bd61-1046488334b5" providerId="ADAL" clId="{38050122-E63B-4E93-850B-99002979C267}" dt="2018-07-29T21:43:46.248" v="205"/>
            <ac:spMkLst>
              <pc:docMk/>
              <pc:sldMasterMk cId="0" sldId="2147483648"/>
              <pc:sldLayoutMk cId="0" sldId="2147483659"/>
              <ac:spMk id="9" creationId="{35F7E772-AF8F-48EF-AAC5-99F92B8C89A8}"/>
            </ac:spMkLst>
          </pc:spChg>
          <pc:spChg chg="add mod">
            <ac:chgData name="Jones, Allan" userId="2481c11f-49cc-4791-bd61-1046488334b5" providerId="ADAL" clId="{38050122-E63B-4E93-850B-99002979C267}" dt="2018-07-29T21:43:46.248" v="205"/>
            <ac:spMkLst>
              <pc:docMk/>
              <pc:sldMasterMk cId="0" sldId="2147483648"/>
              <pc:sldLayoutMk cId="0" sldId="2147483659"/>
              <ac:spMk id="10" creationId="{F52530D2-D36F-498E-822C-F81BAE757EEA}"/>
            </ac:spMkLst>
          </pc:spChg>
        </pc:sldLayout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8/9/2018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Allan Jones, Activision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Allan Jones Activision </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2018</a:t>
            </a:r>
            <a:endParaRPr lang="en-GB" dirty="0"/>
          </a:p>
        </p:txBody>
      </p:sp>
      <p:sp>
        <p:nvSpPr>
          <p:cNvPr id="4" name="Title 3">
            <a:extLst>
              <a:ext uri="{FF2B5EF4-FFF2-40B4-BE49-F238E27FC236}">
                <a16:creationId xmlns:a16="http://schemas.microsoft.com/office/drawing/2014/main" id="{51A62685-CFA9-4E4A-8CA4-E01CDE66C3FE}"/>
              </a:ext>
            </a:extLst>
          </p:cNvPr>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7" name="Date Placeholder 6">
            <a:extLst>
              <a:ext uri="{FF2B5EF4-FFF2-40B4-BE49-F238E27FC236}">
                <a16:creationId xmlns:a16="http://schemas.microsoft.com/office/drawing/2014/main" id="{5CF1CC39-5248-4070-BEC5-7BED9C49C8D6}"/>
              </a:ext>
            </a:extLst>
          </p:cNvPr>
          <p:cNvSpPr>
            <a:spLocks noGrp="1"/>
          </p:cNvSpPr>
          <p:nvPr>
            <p:ph type="dt" idx="10"/>
          </p:nvPr>
        </p:nvSpPr>
        <p:spPr/>
        <p:txBody>
          <a:bodyPr/>
          <a:lstStyle/>
          <a:p>
            <a:r>
              <a:rPr lang="en-US"/>
              <a:t>Month Year</a:t>
            </a:r>
            <a:endParaRPr lang="en-GB" dirty="0"/>
          </a:p>
        </p:txBody>
      </p:sp>
      <p:sp>
        <p:nvSpPr>
          <p:cNvPr id="8" name="Footer Placeholder 7">
            <a:extLst>
              <a:ext uri="{FF2B5EF4-FFF2-40B4-BE49-F238E27FC236}">
                <a16:creationId xmlns:a16="http://schemas.microsoft.com/office/drawing/2014/main" id="{A1F1550F-6A7E-4080-AA64-997530CB0616}"/>
              </a:ext>
            </a:extLst>
          </p:cNvPr>
          <p:cNvSpPr>
            <a:spLocks noGrp="1"/>
          </p:cNvSpPr>
          <p:nvPr>
            <p:ph type="ftr" idx="11"/>
          </p:nvPr>
        </p:nvSpPr>
        <p:spPr/>
        <p:txBody>
          <a:bodyPr/>
          <a:lstStyle/>
          <a:p>
            <a:r>
              <a:rPr lang="en-GB"/>
              <a:t>John Doe, Some Company</a:t>
            </a:r>
            <a:endParaRPr lang="en-GB" dirty="0"/>
          </a:p>
        </p:txBody>
      </p:sp>
      <p:sp>
        <p:nvSpPr>
          <p:cNvPr id="9" name="Slide Number Placeholder 8">
            <a:extLst>
              <a:ext uri="{FF2B5EF4-FFF2-40B4-BE49-F238E27FC236}">
                <a16:creationId xmlns:a16="http://schemas.microsoft.com/office/drawing/2014/main" id="{5BB84F30-E4B5-41E6-B6E7-ABA252C2FBB6}"/>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John Doe, Some Company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John Doe, Some Company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itle 6">
            <a:extLst>
              <a:ext uri="{FF2B5EF4-FFF2-40B4-BE49-F238E27FC236}">
                <a16:creationId xmlns:a16="http://schemas.microsoft.com/office/drawing/2014/main" id="{49B1D1DC-16B6-4EB0-83BD-6EC5759312CD}"/>
              </a:ext>
            </a:extLst>
          </p:cNvPr>
          <p:cNvSpPr>
            <a:spLocks noGrp="1"/>
          </p:cNvSpPr>
          <p:nvPr>
            <p:ph type="title"/>
          </p:nvPr>
        </p:nvSpPr>
        <p:spPr/>
        <p:txBody>
          <a:bodyPr/>
          <a:lstStyle/>
          <a:p>
            <a:r>
              <a:rPr lang="en-US"/>
              <a:t>Click to edit Master title style</a:t>
            </a:r>
          </a:p>
        </p:txBody>
      </p:sp>
      <p:sp>
        <p:nvSpPr>
          <p:cNvPr id="8" name="Date Placeholder 7">
            <a:extLst>
              <a:ext uri="{FF2B5EF4-FFF2-40B4-BE49-F238E27FC236}">
                <a16:creationId xmlns:a16="http://schemas.microsoft.com/office/drawing/2014/main" id="{BF4A65C4-B49F-4038-9833-8D24289076FD}"/>
              </a:ext>
            </a:extLst>
          </p:cNvPr>
          <p:cNvSpPr>
            <a:spLocks noGrp="1"/>
          </p:cNvSpPr>
          <p:nvPr>
            <p:ph type="dt" idx="10"/>
          </p:nvPr>
        </p:nvSpPr>
        <p:spPr/>
        <p:txBody>
          <a:bodyPr/>
          <a:lstStyle/>
          <a:p>
            <a:r>
              <a:rPr lang="en-US"/>
              <a:t>Month Year</a:t>
            </a:r>
            <a:endParaRPr lang="en-GB" dirty="0"/>
          </a:p>
        </p:txBody>
      </p:sp>
      <p:sp>
        <p:nvSpPr>
          <p:cNvPr id="9" name="Footer Placeholder 8">
            <a:extLst>
              <a:ext uri="{FF2B5EF4-FFF2-40B4-BE49-F238E27FC236}">
                <a16:creationId xmlns:a16="http://schemas.microsoft.com/office/drawing/2014/main" id="{35F7E772-AF8F-48EF-AAC5-99F92B8C89A8}"/>
              </a:ext>
            </a:extLst>
          </p:cNvPr>
          <p:cNvSpPr>
            <a:spLocks noGrp="1"/>
          </p:cNvSpPr>
          <p:nvPr>
            <p:ph type="ftr" idx="11"/>
          </p:nvPr>
        </p:nvSpPr>
        <p:spPr/>
        <p:txBody>
          <a:bodyPr/>
          <a:lstStyle/>
          <a:p>
            <a:r>
              <a:rPr lang="en-GB"/>
              <a:t>John Doe, Some Company</a:t>
            </a:r>
            <a:endParaRPr lang="en-GB" dirty="0"/>
          </a:p>
        </p:txBody>
      </p:sp>
      <p:sp>
        <p:nvSpPr>
          <p:cNvPr id="10" name="Slide Number Placeholder 9">
            <a:extLst>
              <a:ext uri="{FF2B5EF4-FFF2-40B4-BE49-F238E27FC236}">
                <a16:creationId xmlns:a16="http://schemas.microsoft.com/office/drawing/2014/main" id="{F52530D2-D36F-498E-822C-F81BAE757EEA}"/>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Allan Jones, Activision</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802.11-18/1398r0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err="1" smtClean="0"/>
              <a:t>Septermber</a:t>
            </a:r>
            <a:r>
              <a:rPr lang="en-US" dirty="0" smtClean="0"/>
              <a:t> </a:t>
            </a:r>
            <a:r>
              <a:rPr lang="en-US" dirty="0"/>
              <a:t>2018	</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Allan Jones - Activision</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23106" y="630237"/>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RTA TIG </a:t>
            </a:r>
            <a:r>
              <a:rPr lang="en-GB" dirty="0" smtClean="0"/>
              <a:t>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2018-09-11</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92256877"/>
              </p:ext>
            </p:extLst>
          </p:nvPr>
        </p:nvGraphicFramePr>
        <p:xfrm>
          <a:off x="517525" y="2281238"/>
          <a:ext cx="8081963" cy="2481262"/>
        </p:xfrm>
        <a:graphic>
          <a:graphicData uri="http://schemas.openxmlformats.org/presentationml/2006/ole">
            <mc:AlternateContent xmlns:mc="http://schemas.openxmlformats.org/markup-compatibility/2006">
              <mc:Choice xmlns:v="urn:schemas-microsoft-com:vml" Requires="v">
                <p:oleObj spid="_x0000_s3097" name="Document" r:id="rId4" imgW="8245941" imgH="2538755" progId="Word.Document.8">
                  <p:embed/>
                </p:oleObj>
              </mc:Choice>
              <mc:Fallback>
                <p:oleObj name="Document" r:id="rId4" imgW="8245941" imgH="2538755" progId="Word.Document.8">
                  <p:embed/>
                  <p:pic>
                    <p:nvPicPr>
                      <p:cNvPr id="0" name="Picture 3"/>
                      <p:cNvPicPr>
                        <a:picLocks noChangeAspect="1" noChangeArrowheads="1"/>
                      </p:cNvPicPr>
                      <p:nvPr/>
                    </p:nvPicPr>
                    <p:blipFill>
                      <a:blip r:embed="rId5"/>
                      <a:srcRect/>
                      <a:stretch>
                        <a:fillRect/>
                      </a:stretch>
                    </p:blipFill>
                    <p:spPr bwMode="auto">
                      <a:xfrm>
                        <a:off x="517525" y="2281238"/>
                        <a:ext cx="8081963" cy="24812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71525" y="1066800"/>
            <a:ext cx="7786595" cy="44958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September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endParaRPr lang="en-US"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4" name="Footer Placeholder 3"/>
          <p:cNvSpPr>
            <a:spLocks noGrp="1"/>
          </p:cNvSpPr>
          <p:nvPr>
            <p:ph type="ftr" idx="14"/>
          </p:nvPr>
        </p:nvSpPr>
        <p:spPr/>
        <p:txBody>
          <a:bodyPr/>
          <a:lstStyle/>
          <a:p>
            <a:r>
              <a:rPr lang="en-GB" smtClean="0"/>
              <a:t>Allan Jones Activision </a:t>
            </a:r>
            <a:endParaRPr lang="en-GB" dirty="0"/>
          </a:p>
        </p:txBody>
      </p:sp>
      <p:sp>
        <p:nvSpPr>
          <p:cNvPr id="5" name="Date Placeholder 4"/>
          <p:cNvSpPr>
            <a:spLocks noGrp="1"/>
          </p:cNvSpPr>
          <p:nvPr>
            <p:ph type="dt" idx="15"/>
          </p:nvPr>
        </p:nvSpPr>
        <p:spPr/>
        <p:txBody>
          <a:bodyPr/>
          <a:lstStyle/>
          <a:p>
            <a:r>
              <a:rPr lang="en-US" smtClean="0"/>
              <a:t>September 2018</a:t>
            </a:r>
            <a:endParaRPr lang="en-GB" dirty="0"/>
          </a:p>
        </p:txBody>
      </p:sp>
      <p:sp>
        <p:nvSpPr>
          <p:cNvPr id="6" name="Title 5"/>
          <p:cNvSpPr>
            <a:spLocks noGrp="1"/>
          </p:cNvSpPr>
          <p:nvPr>
            <p:ph type="title"/>
          </p:nvPr>
        </p:nvSpPr>
        <p:spPr>
          <a:xfrm>
            <a:off x="771525" y="305099"/>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Tree>
    <p:extLst>
      <p:ext uri="{BB962C8B-B14F-4D97-AF65-F5344CB8AC3E}">
        <p14:creationId xmlns:p14="http://schemas.microsoft.com/office/powerpoint/2010/main" val="1329651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7732" y="15240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endParaRPr lang="en-US"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4" name="Footer Placeholder 3"/>
          <p:cNvSpPr>
            <a:spLocks noGrp="1"/>
          </p:cNvSpPr>
          <p:nvPr>
            <p:ph type="ftr" idx="14"/>
          </p:nvPr>
        </p:nvSpPr>
        <p:spPr/>
        <p:txBody>
          <a:bodyPr/>
          <a:lstStyle/>
          <a:p>
            <a:r>
              <a:rPr lang="en-GB" smtClean="0"/>
              <a:t>Allan Jones Activision </a:t>
            </a:r>
            <a:endParaRPr lang="en-GB" dirty="0"/>
          </a:p>
        </p:txBody>
      </p:sp>
      <p:sp>
        <p:nvSpPr>
          <p:cNvPr id="5" name="Date Placeholder 4"/>
          <p:cNvSpPr>
            <a:spLocks noGrp="1"/>
          </p:cNvSpPr>
          <p:nvPr>
            <p:ph type="dt" idx="15"/>
          </p:nvPr>
        </p:nvSpPr>
        <p:spPr/>
        <p:txBody>
          <a:bodyPr/>
          <a:lstStyle/>
          <a:p>
            <a:r>
              <a:rPr lang="en-US" smtClean="0"/>
              <a:t>September 2018</a:t>
            </a:r>
            <a:endParaRPr lang="en-GB" dirty="0"/>
          </a:p>
        </p:txBody>
      </p:sp>
      <p:sp>
        <p:nvSpPr>
          <p:cNvPr id="6" name="Title 5"/>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Tree>
    <p:extLst>
      <p:ext uri="{BB962C8B-B14F-4D97-AF65-F5344CB8AC3E}">
        <p14:creationId xmlns:p14="http://schemas.microsoft.com/office/powerpoint/2010/main" val="1770618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err="1" smtClean="0"/>
              <a:t>Septermber</a:t>
            </a:r>
            <a:r>
              <a:rPr lang="en-US" dirty="0" smtClean="0"/>
              <a:t> 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a:t>Allan Jones, Activision</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Participation in IEEE 802 Meetings</a:t>
            </a:r>
          </a:p>
        </p:txBody>
      </p:sp>
      <p:sp>
        <p:nvSpPr>
          <p:cNvPr id="10242" name="Rectangle 2"/>
          <p:cNvSpPr>
            <a:spLocks noGrp="1" noChangeArrowheads="1"/>
          </p:cNvSpPr>
          <p:nvPr>
            <p:ph type="body" idx="1"/>
          </p:nvPr>
        </p:nvSpPr>
        <p:spPr>
          <a:xfrm>
            <a:off x="681876" y="1600200"/>
            <a:ext cx="7772400" cy="4800600"/>
          </a:xfrm>
          <a:ln/>
        </p:spPr>
        <p:txBody>
          <a:bodyPr/>
          <a:lstStyle/>
          <a:p>
            <a:r>
              <a:rPr lang="en-US" sz="1400" dirty="0"/>
              <a:t>Participation in any IEEE 802 meeting (Sponsor, Sponsor subgroup, Working Group, Working Group subgroup, etc.) is on an individual basis </a:t>
            </a:r>
          </a:p>
          <a:p>
            <a:pPr>
              <a:buFont typeface="Arial" panose="020B0604020202020204" pitchFamily="34" charset="0"/>
              <a:buChar char="•"/>
            </a:pPr>
            <a:r>
              <a:rPr lang="en-US" sz="1400" dirty="0"/>
              <a:t>Participants in the IEEE standards development individual process shall act based on their qualifications and experience. (https://standards.ieee.org/develop/policies/bylaws/sb_bylaws.pdf section 5.2.1) • </a:t>
            </a:r>
          </a:p>
          <a:p>
            <a:pPr>
              <a:buFont typeface="Arial" panose="020B0604020202020204" pitchFamily="34" charset="0"/>
              <a:buChar char="•"/>
            </a:pPr>
            <a:r>
              <a:rPr 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buFont typeface="Arial" panose="020B0604020202020204" pitchFamily="34" charset="0"/>
              <a:buChar char="•"/>
            </a:pPr>
            <a:r>
              <a:rPr 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a:buFont typeface="Arial" panose="020B0604020202020204" pitchFamily="34" charset="0"/>
              <a:buChar char="•"/>
            </a:pPr>
            <a:r>
              <a:rPr lang="en-US" sz="1400" dirty="0"/>
              <a:t>Participants shall not direct the actions or votes of any other member of an IEEE 802 Working Group or retaliate against any other member for their actions or votes within IEEE 802 Working Group meetings, see https://standards.ieee.org/develop/policies/bylaws/sb_bylaws.pdf section 5.2.1.3 and the IEEE 802 LMSC Working Group Policies and Procedures, subclause 3.4.1 “Chair”, list item x. </a:t>
            </a:r>
          </a:p>
          <a:p>
            <a:pPr marL="0" indent="0"/>
            <a:r>
              <a:rPr lang="en-US" sz="1400" dirty="0"/>
              <a:t>By participating in IEEE 802 meetings, you accept these requirements. If you do not agree to these policies then you shall not participate. </a:t>
            </a:r>
          </a:p>
          <a:p>
            <a:pPr marL="0" indent="0"/>
            <a:r>
              <a:rPr lang="en-US" sz="1100" dirty="0"/>
              <a:t>(Latest revision of IEEE 802 LMSC Working Group Policies and Procedures: http://www.ieee802.org/devdocs.shtml)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dirty="0"/>
              <a:t>Approve </a:t>
            </a:r>
            <a:r>
              <a:rPr lang="en-US" dirty="0" smtClean="0"/>
              <a:t>teleconference </a:t>
            </a:r>
            <a:r>
              <a:rPr lang="en-US" dirty="0"/>
              <a:t>minutes since July </a:t>
            </a:r>
            <a:r>
              <a:rPr lang="en-US" dirty="0" smtClean="0"/>
              <a:t>2018</a:t>
            </a:r>
          </a:p>
          <a:p>
            <a:pPr>
              <a:buFont typeface="Arial" panose="020B0604020202020204" pitchFamily="34" charset="0"/>
              <a:buChar char="•"/>
            </a:pPr>
            <a:r>
              <a:rPr lang="en-US" dirty="0" smtClean="0"/>
              <a:t>Presentations and Discussions</a:t>
            </a:r>
          </a:p>
          <a:p>
            <a:pPr>
              <a:buFont typeface="Arial" panose="020B0604020202020204" pitchFamily="34" charset="0"/>
              <a:buChar char="•"/>
            </a:pPr>
            <a:r>
              <a:rPr lang="en-US" dirty="0" smtClean="0"/>
              <a:t>Schedule TIG teleconference times</a:t>
            </a:r>
            <a:endParaRPr lang="en-US" dirty="0"/>
          </a:p>
          <a:p>
            <a:endParaRPr lang="en-US"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4" name="Footer Placeholder 3"/>
          <p:cNvSpPr>
            <a:spLocks noGrp="1"/>
          </p:cNvSpPr>
          <p:nvPr>
            <p:ph type="ftr" idx="14"/>
          </p:nvPr>
        </p:nvSpPr>
        <p:spPr/>
        <p:txBody>
          <a:bodyPr/>
          <a:lstStyle/>
          <a:p>
            <a:r>
              <a:rPr lang="en-GB" smtClean="0"/>
              <a:t>Allan Jones Activision </a:t>
            </a:r>
            <a:endParaRPr lang="en-GB" dirty="0"/>
          </a:p>
        </p:txBody>
      </p:sp>
      <p:sp>
        <p:nvSpPr>
          <p:cNvPr id="5" name="Date Placeholder 4"/>
          <p:cNvSpPr>
            <a:spLocks noGrp="1"/>
          </p:cNvSpPr>
          <p:nvPr>
            <p:ph type="dt" idx="15"/>
          </p:nvPr>
        </p:nvSpPr>
        <p:spPr/>
        <p:txBody>
          <a:bodyPr/>
          <a:lstStyle/>
          <a:p>
            <a:r>
              <a:rPr lang="en-US" smtClean="0"/>
              <a:t>September 2018</a:t>
            </a:r>
            <a:endParaRPr lang="en-GB" dirty="0"/>
          </a:p>
        </p:txBody>
      </p:sp>
      <p:sp>
        <p:nvSpPr>
          <p:cNvPr id="6" name="Title 5"/>
          <p:cNvSpPr>
            <a:spLocks noGrp="1"/>
          </p:cNvSpPr>
          <p:nvPr>
            <p:ph type="title"/>
          </p:nvPr>
        </p:nvSpPr>
        <p:spPr/>
        <p:txBody>
          <a:bodyPr/>
          <a:lstStyle/>
          <a:p>
            <a:r>
              <a:rPr lang="en-US" dirty="0"/>
              <a:t>Agenda Items for the Week</a:t>
            </a:r>
          </a:p>
        </p:txBody>
      </p:sp>
    </p:spTree>
    <p:extLst>
      <p:ext uri="{BB962C8B-B14F-4D97-AF65-F5344CB8AC3E}">
        <p14:creationId xmlns:p14="http://schemas.microsoft.com/office/powerpoint/2010/main" val="21886816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dirty="0" smtClean="0"/>
              <a:t>2 Sessions are scheduled for this week</a:t>
            </a:r>
          </a:p>
          <a:p>
            <a:pPr marL="0" indent="0"/>
            <a:endParaRPr lang="en-US" dirty="0" smtClean="0"/>
          </a:p>
          <a:p>
            <a:pPr lvl="1">
              <a:buFont typeface="Arial" panose="020B0604020202020204" pitchFamily="34" charset="0"/>
              <a:buChar char="•"/>
            </a:pPr>
            <a:r>
              <a:rPr lang="en-US" dirty="0" smtClean="0"/>
              <a:t>Session 1</a:t>
            </a:r>
          </a:p>
          <a:p>
            <a:pPr lvl="2">
              <a:buFont typeface="Arial" panose="020B0604020202020204" pitchFamily="34" charset="0"/>
              <a:buChar char="•"/>
            </a:pPr>
            <a:r>
              <a:rPr lang="en-US" dirty="0" smtClean="0"/>
              <a:t> Tuesday 2018-09-011 19:30-20:00</a:t>
            </a:r>
          </a:p>
          <a:p>
            <a:pPr lvl="1">
              <a:buFont typeface="Arial" panose="020B0604020202020204" pitchFamily="34" charset="0"/>
              <a:buChar char="•"/>
            </a:pPr>
            <a:r>
              <a:rPr lang="en-US" dirty="0" smtClean="0"/>
              <a:t>Session 2</a:t>
            </a:r>
          </a:p>
          <a:p>
            <a:pPr lvl="2">
              <a:buFont typeface="Arial" panose="020B0604020202020204" pitchFamily="34" charset="0"/>
              <a:buChar char="•"/>
            </a:pPr>
            <a:r>
              <a:rPr lang="en-US" dirty="0" smtClean="0"/>
              <a:t>Thursday 2018-09-13 16:00-18:00</a:t>
            </a:r>
          </a:p>
          <a:p>
            <a:pPr lvl="2">
              <a:buFont typeface="Arial" panose="020B0604020202020204" pitchFamily="34" charset="0"/>
              <a:buChar char="•"/>
            </a:pPr>
            <a:endParaRPr lang="en-US" dirty="0" smtClean="0"/>
          </a:p>
          <a:p>
            <a:pPr lvl="1">
              <a:buFont typeface="Arial" panose="020B0604020202020204" pitchFamily="34" charset="0"/>
              <a:buChar char="•"/>
            </a:pPr>
            <a:endParaRPr lang="en-US"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4" name="Footer Placeholder 3"/>
          <p:cNvSpPr>
            <a:spLocks noGrp="1"/>
          </p:cNvSpPr>
          <p:nvPr>
            <p:ph type="ftr" idx="14"/>
          </p:nvPr>
        </p:nvSpPr>
        <p:spPr/>
        <p:txBody>
          <a:bodyPr/>
          <a:lstStyle/>
          <a:p>
            <a:r>
              <a:rPr lang="en-GB" smtClean="0"/>
              <a:t>Allan Jones Activision </a:t>
            </a:r>
            <a:endParaRPr lang="en-GB" dirty="0"/>
          </a:p>
        </p:txBody>
      </p:sp>
      <p:sp>
        <p:nvSpPr>
          <p:cNvPr id="5" name="Date Placeholder 4"/>
          <p:cNvSpPr>
            <a:spLocks noGrp="1"/>
          </p:cNvSpPr>
          <p:nvPr>
            <p:ph type="dt" idx="15"/>
          </p:nvPr>
        </p:nvSpPr>
        <p:spPr/>
        <p:txBody>
          <a:bodyPr/>
          <a:lstStyle/>
          <a:p>
            <a:r>
              <a:rPr lang="en-US" smtClean="0"/>
              <a:t>September 2018</a:t>
            </a:r>
            <a:endParaRPr lang="en-GB" dirty="0"/>
          </a:p>
        </p:txBody>
      </p:sp>
      <p:sp>
        <p:nvSpPr>
          <p:cNvPr id="6" name="Title 5"/>
          <p:cNvSpPr>
            <a:spLocks noGrp="1"/>
          </p:cNvSpPr>
          <p:nvPr>
            <p:ph type="title"/>
          </p:nvPr>
        </p:nvSpPr>
        <p:spPr/>
        <p:txBody>
          <a:bodyPr/>
          <a:lstStyle/>
          <a:p>
            <a:r>
              <a:rPr lang="en-US" dirty="0" smtClean="0"/>
              <a:t>RTA TIG </a:t>
            </a:r>
            <a:r>
              <a:rPr lang="en-US" dirty="0"/>
              <a:t>Schedule</a:t>
            </a:r>
          </a:p>
        </p:txBody>
      </p:sp>
    </p:spTree>
    <p:extLst>
      <p:ext uri="{BB962C8B-B14F-4D97-AF65-F5344CB8AC3E}">
        <p14:creationId xmlns:p14="http://schemas.microsoft.com/office/powerpoint/2010/main" val="23537144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Summary </a:t>
            </a:r>
            <a:r>
              <a:rPr lang="en-US" altLang="en-US" dirty="0" smtClean="0"/>
              <a:t>of July 2018 Teleconference meeting</a:t>
            </a:r>
          </a:p>
          <a:p>
            <a:pPr lvl="0">
              <a:lnSpc>
                <a:spcPct val="80000"/>
              </a:lnSpc>
              <a:buFont typeface="Arial" panose="020B0604020202020204" pitchFamily="34" charset="0"/>
              <a:buChar char="•"/>
            </a:pPr>
            <a:r>
              <a:rPr lang="en-US" altLang="en-US" dirty="0" smtClean="0"/>
              <a:t>TIG motions</a:t>
            </a:r>
          </a:p>
          <a:p>
            <a:pPr lvl="1">
              <a:lnSpc>
                <a:spcPct val="80000"/>
              </a:lnSpc>
              <a:buFont typeface="Arial" panose="020B0604020202020204" pitchFamily="34" charset="0"/>
              <a:buChar char="•"/>
            </a:pPr>
            <a:r>
              <a:rPr lang="en-US" altLang="en-US" dirty="0" smtClean="0"/>
              <a:t>Approve TIG Teleconference minutes since July 2018 meeting</a:t>
            </a:r>
          </a:p>
          <a:p>
            <a:pPr lvl="0">
              <a:lnSpc>
                <a:spcPct val="80000"/>
              </a:lnSpc>
              <a:buFont typeface="Arial" panose="020B0604020202020204" pitchFamily="34" charset="0"/>
              <a:buChar char="•"/>
            </a:pPr>
            <a:r>
              <a:rPr lang="en-US" dirty="0" smtClean="0"/>
              <a:t>Presentations, Submissions and Discussions</a:t>
            </a:r>
          </a:p>
          <a:p>
            <a:pPr lvl="0">
              <a:lnSpc>
                <a:spcPct val="80000"/>
              </a:lnSpc>
              <a:buFont typeface="Arial" panose="020B0604020202020204" pitchFamily="34" charset="0"/>
              <a:buChar char="•"/>
            </a:pPr>
            <a:r>
              <a:rPr lang="en-US" dirty="0" smtClean="0"/>
              <a:t>Recess</a:t>
            </a:r>
          </a:p>
          <a:p>
            <a:pPr marL="0" lvl="0" indent="0">
              <a:lnSpc>
                <a:spcPct val="80000"/>
              </a:lnSpc>
            </a:pPr>
            <a:endParaRPr lang="en-US"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4" name="Footer Placeholder 3"/>
          <p:cNvSpPr>
            <a:spLocks noGrp="1"/>
          </p:cNvSpPr>
          <p:nvPr>
            <p:ph type="ftr" idx="14"/>
          </p:nvPr>
        </p:nvSpPr>
        <p:spPr/>
        <p:txBody>
          <a:bodyPr/>
          <a:lstStyle/>
          <a:p>
            <a:r>
              <a:rPr lang="en-GB" smtClean="0"/>
              <a:t>Allan Jones Activision </a:t>
            </a:r>
            <a:endParaRPr lang="en-GB" dirty="0"/>
          </a:p>
        </p:txBody>
      </p:sp>
      <p:sp>
        <p:nvSpPr>
          <p:cNvPr id="5" name="Date Placeholder 4"/>
          <p:cNvSpPr>
            <a:spLocks noGrp="1"/>
          </p:cNvSpPr>
          <p:nvPr>
            <p:ph type="dt" idx="15"/>
          </p:nvPr>
        </p:nvSpPr>
        <p:spPr/>
        <p:txBody>
          <a:bodyPr/>
          <a:lstStyle/>
          <a:p>
            <a:r>
              <a:rPr lang="en-US" smtClean="0"/>
              <a:t>September 2018</a:t>
            </a:r>
            <a:endParaRPr lang="en-GB" dirty="0"/>
          </a:p>
        </p:txBody>
      </p:sp>
      <p:sp>
        <p:nvSpPr>
          <p:cNvPr id="6" name="Title 5"/>
          <p:cNvSpPr>
            <a:spLocks noGrp="1"/>
          </p:cNvSpPr>
          <p:nvPr>
            <p:ph type="title"/>
          </p:nvPr>
        </p:nvSpPr>
        <p:spPr/>
        <p:txBody>
          <a:bodyPr/>
          <a:lstStyle/>
          <a:p>
            <a:r>
              <a:rPr lang="en-US" altLang="en-US" dirty="0"/>
              <a:t>Agenda for </a:t>
            </a:r>
            <a:r>
              <a:rPr lang="en-US" altLang="en-US" dirty="0" smtClean="0"/>
              <a:t>Tuesday </a:t>
            </a:r>
            <a:r>
              <a:rPr lang="en-US" altLang="en-US" dirty="0"/>
              <a:t>September </a:t>
            </a:r>
            <a:r>
              <a:rPr lang="en-US" altLang="en-US" dirty="0" smtClean="0"/>
              <a:t>11, 19:30 </a:t>
            </a:r>
            <a:r>
              <a:rPr lang="en-US" altLang="en-US" dirty="0"/>
              <a:t>– </a:t>
            </a:r>
            <a:r>
              <a:rPr lang="en-US" altLang="en-US" dirty="0" smtClean="0"/>
              <a:t>21:30</a:t>
            </a:r>
            <a:endParaRPr lang="en-US" dirty="0"/>
          </a:p>
        </p:txBody>
      </p:sp>
    </p:spTree>
    <p:extLst>
      <p:ext uri="{BB962C8B-B14F-4D97-AF65-F5344CB8AC3E}">
        <p14:creationId xmlns:p14="http://schemas.microsoft.com/office/powerpoint/2010/main" val="24364195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altLang="en-US" dirty="0"/>
              <a:t>Approve </a:t>
            </a:r>
            <a:r>
              <a:rPr lang="en-US" altLang="en-US" dirty="0" err="1" smtClean="0"/>
              <a:t>TIGax</a:t>
            </a:r>
            <a:r>
              <a:rPr lang="en-US" altLang="en-US" dirty="0" smtClean="0"/>
              <a:t> </a:t>
            </a:r>
            <a:r>
              <a:rPr lang="en-US" altLang="en-US" dirty="0"/>
              <a:t>minutes of t</a:t>
            </a:r>
            <a:r>
              <a:rPr lang="en-US" altLang="en-US" dirty="0" smtClean="0"/>
              <a:t>eleconferences </a:t>
            </a:r>
            <a:r>
              <a:rPr lang="en-US" altLang="en-US" dirty="0"/>
              <a:t>from July 2018 Interim meeting to today:  </a:t>
            </a:r>
            <a:endParaRPr lang="en-US" altLang="en-US" dirty="0" smtClean="0"/>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Move:		Second:</a:t>
            </a:r>
          </a:p>
          <a:p>
            <a:pPr>
              <a:buFont typeface="Arial" panose="020B0604020202020204" pitchFamily="34" charset="0"/>
              <a:buChar char="•"/>
            </a:pPr>
            <a:endParaRPr lang="en-US"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4" name="Footer Placeholder 3"/>
          <p:cNvSpPr>
            <a:spLocks noGrp="1"/>
          </p:cNvSpPr>
          <p:nvPr>
            <p:ph type="ftr" idx="14"/>
          </p:nvPr>
        </p:nvSpPr>
        <p:spPr/>
        <p:txBody>
          <a:bodyPr/>
          <a:lstStyle/>
          <a:p>
            <a:r>
              <a:rPr lang="en-GB" smtClean="0"/>
              <a:t>Allan Jones Activision </a:t>
            </a:r>
            <a:endParaRPr lang="en-GB" dirty="0"/>
          </a:p>
        </p:txBody>
      </p:sp>
      <p:sp>
        <p:nvSpPr>
          <p:cNvPr id="5" name="Date Placeholder 4"/>
          <p:cNvSpPr>
            <a:spLocks noGrp="1"/>
          </p:cNvSpPr>
          <p:nvPr>
            <p:ph type="dt" idx="15"/>
          </p:nvPr>
        </p:nvSpPr>
        <p:spPr/>
        <p:txBody>
          <a:bodyPr/>
          <a:lstStyle/>
          <a:p>
            <a:r>
              <a:rPr lang="en-US" smtClean="0"/>
              <a:t>September 2018</a:t>
            </a:r>
            <a:endParaRPr lang="en-GB" dirty="0"/>
          </a:p>
        </p:txBody>
      </p:sp>
      <p:sp>
        <p:nvSpPr>
          <p:cNvPr id="6" name="Title 5"/>
          <p:cNvSpPr>
            <a:spLocks noGrp="1"/>
          </p:cNvSpPr>
          <p:nvPr>
            <p:ph type="title"/>
          </p:nvPr>
        </p:nvSpPr>
        <p:spPr/>
        <p:txBody>
          <a:bodyPr/>
          <a:lstStyle/>
          <a:p>
            <a:r>
              <a:rPr lang="en-US" altLang="en-US" dirty="0"/>
              <a:t>Approval of  </a:t>
            </a:r>
            <a:r>
              <a:rPr lang="en-US" altLang="en-US" dirty="0" smtClean="0"/>
              <a:t>TIG </a:t>
            </a:r>
            <a:r>
              <a:rPr lang="en-US" altLang="en-US" dirty="0"/>
              <a:t>Minutes </a:t>
            </a:r>
            <a:r>
              <a:rPr lang="en-US" altLang="en-US" dirty="0" smtClean="0"/>
              <a:t>(July 2018 </a:t>
            </a:r>
            <a:r>
              <a:rPr lang="en-US" altLang="en-US" dirty="0" err="1" smtClean="0"/>
              <a:t>Telecon</a:t>
            </a:r>
            <a:r>
              <a:rPr lang="en-US" altLang="en-US" dirty="0" smtClean="0"/>
              <a:t> </a:t>
            </a:r>
            <a:r>
              <a:rPr lang="en-US" altLang="en-US" dirty="0"/>
              <a:t>Minutes)</a:t>
            </a:r>
            <a:endParaRPr lang="en-US" dirty="0"/>
          </a:p>
        </p:txBody>
      </p:sp>
    </p:spTree>
    <p:extLst>
      <p:ext uri="{BB962C8B-B14F-4D97-AF65-F5344CB8AC3E}">
        <p14:creationId xmlns:p14="http://schemas.microsoft.com/office/powerpoint/2010/main" val="14848597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TBD</a:t>
            </a:r>
            <a:endParaRPr lang="en-US"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4" name="Footer Placeholder 3"/>
          <p:cNvSpPr>
            <a:spLocks noGrp="1"/>
          </p:cNvSpPr>
          <p:nvPr>
            <p:ph type="ftr" idx="14"/>
          </p:nvPr>
        </p:nvSpPr>
        <p:spPr/>
        <p:txBody>
          <a:bodyPr/>
          <a:lstStyle/>
          <a:p>
            <a:r>
              <a:rPr lang="en-GB" smtClean="0"/>
              <a:t>Allan Jones Activision </a:t>
            </a:r>
            <a:endParaRPr lang="en-GB" dirty="0"/>
          </a:p>
        </p:txBody>
      </p:sp>
      <p:sp>
        <p:nvSpPr>
          <p:cNvPr id="5" name="Date Placeholder 4"/>
          <p:cNvSpPr>
            <a:spLocks noGrp="1"/>
          </p:cNvSpPr>
          <p:nvPr>
            <p:ph type="dt" idx="15"/>
          </p:nvPr>
        </p:nvSpPr>
        <p:spPr/>
        <p:txBody>
          <a:bodyPr/>
          <a:lstStyle/>
          <a:p>
            <a:r>
              <a:rPr lang="en-US" smtClean="0"/>
              <a:t>September 2018</a:t>
            </a:r>
            <a:endParaRPr lang="en-GB" dirty="0"/>
          </a:p>
        </p:txBody>
      </p:sp>
      <p:sp>
        <p:nvSpPr>
          <p:cNvPr id="6" name="Title 5"/>
          <p:cNvSpPr>
            <a:spLocks noGrp="1"/>
          </p:cNvSpPr>
          <p:nvPr>
            <p:ph type="title"/>
          </p:nvPr>
        </p:nvSpPr>
        <p:spPr/>
        <p:txBody>
          <a:bodyPr/>
          <a:lstStyle/>
          <a:p>
            <a:r>
              <a:rPr lang="en-US" dirty="0"/>
              <a:t>Submissions</a:t>
            </a:r>
          </a:p>
        </p:txBody>
      </p:sp>
    </p:spTree>
    <p:extLst>
      <p:ext uri="{BB962C8B-B14F-4D97-AF65-F5344CB8AC3E}">
        <p14:creationId xmlns:p14="http://schemas.microsoft.com/office/powerpoint/2010/main" val="41365863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dirty="0" smtClean="0"/>
              <a:t>Presentations, Submissions and Discussions</a:t>
            </a:r>
          </a:p>
          <a:p>
            <a:pPr lvl="0">
              <a:lnSpc>
                <a:spcPct val="80000"/>
              </a:lnSpc>
              <a:buFont typeface="Arial" panose="020B0604020202020204" pitchFamily="34" charset="0"/>
              <a:buChar char="•"/>
            </a:pPr>
            <a:r>
              <a:rPr lang="en-US" dirty="0" err="1" smtClean="0"/>
              <a:t>Telecon</a:t>
            </a:r>
            <a:r>
              <a:rPr lang="en-US" dirty="0" smtClean="0"/>
              <a:t> Schedule</a:t>
            </a:r>
          </a:p>
          <a:p>
            <a:pPr lvl="0">
              <a:lnSpc>
                <a:spcPct val="80000"/>
              </a:lnSpc>
              <a:buFont typeface="Arial" panose="020B0604020202020204" pitchFamily="34" charset="0"/>
              <a:buChar char="•"/>
            </a:pPr>
            <a:r>
              <a:rPr lang="en-US" dirty="0" smtClean="0"/>
              <a:t>Adjourn</a:t>
            </a:r>
          </a:p>
          <a:p>
            <a:pPr marL="0" lvl="0" indent="0">
              <a:lnSpc>
                <a:spcPct val="80000"/>
              </a:lnSpc>
            </a:pPr>
            <a:endParaRPr lang="en-US"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4" name="Footer Placeholder 3"/>
          <p:cNvSpPr>
            <a:spLocks noGrp="1"/>
          </p:cNvSpPr>
          <p:nvPr>
            <p:ph type="ftr" idx="14"/>
          </p:nvPr>
        </p:nvSpPr>
        <p:spPr/>
        <p:txBody>
          <a:bodyPr/>
          <a:lstStyle/>
          <a:p>
            <a:r>
              <a:rPr lang="en-GB" smtClean="0"/>
              <a:t>Allan Jones Activision </a:t>
            </a:r>
            <a:endParaRPr lang="en-GB" dirty="0"/>
          </a:p>
        </p:txBody>
      </p:sp>
      <p:sp>
        <p:nvSpPr>
          <p:cNvPr id="5" name="Date Placeholder 4"/>
          <p:cNvSpPr>
            <a:spLocks noGrp="1"/>
          </p:cNvSpPr>
          <p:nvPr>
            <p:ph type="dt" idx="15"/>
          </p:nvPr>
        </p:nvSpPr>
        <p:spPr/>
        <p:txBody>
          <a:bodyPr/>
          <a:lstStyle/>
          <a:p>
            <a:r>
              <a:rPr lang="en-US" smtClean="0"/>
              <a:t>September 2018</a:t>
            </a:r>
            <a:endParaRPr lang="en-GB" dirty="0"/>
          </a:p>
        </p:txBody>
      </p:sp>
      <p:sp>
        <p:nvSpPr>
          <p:cNvPr id="6" name="Title 5"/>
          <p:cNvSpPr>
            <a:spLocks noGrp="1"/>
          </p:cNvSpPr>
          <p:nvPr>
            <p:ph type="title"/>
          </p:nvPr>
        </p:nvSpPr>
        <p:spPr/>
        <p:txBody>
          <a:bodyPr/>
          <a:lstStyle/>
          <a:p>
            <a:r>
              <a:rPr lang="en-US" altLang="en-US" dirty="0"/>
              <a:t>Agenda for </a:t>
            </a:r>
            <a:r>
              <a:rPr lang="en-US" altLang="en-US" dirty="0" smtClean="0"/>
              <a:t>Thursday </a:t>
            </a:r>
            <a:r>
              <a:rPr lang="en-US" altLang="en-US" dirty="0"/>
              <a:t>September </a:t>
            </a:r>
            <a:r>
              <a:rPr lang="en-US" altLang="en-US" dirty="0" smtClean="0"/>
              <a:t>13, 16:00 </a:t>
            </a:r>
            <a:r>
              <a:rPr lang="en-US" altLang="en-US" dirty="0"/>
              <a:t>– </a:t>
            </a:r>
            <a:r>
              <a:rPr lang="en-US" altLang="en-US" dirty="0" smtClean="0"/>
              <a:t>18:00</a:t>
            </a:r>
            <a:endParaRPr lang="en-US" dirty="0"/>
          </a:p>
        </p:txBody>
      </p:sp>
    </p:spTree>
    <p:extLst>
      <p:ext uri="{BB962C8B-B14F-4D97-AF65-F5344CB8AC3E}">
        <p14:creationId xmlns:p14="http://schemas.microsoft.com/office/powerpoint/2010/main" val="31089215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4" name="Footer Placeholder 3"/>
          <p:cNvSpPr>
            <a:spLocks noGrp="1"/>
          </p:cNvSpPr>
          <p:nvPr>
            <p:ph type="ftr" idx="14"/>
          </p:nvPr>
        </p:nvSpPr>
        <p:spPr/>
        <p:txBody>
          <a:bodyPr/>
          <a:lstStyle/>
          <a:p>
            <a:r>
              <a:rPr lang="en-GB" smtClean="0"/>
              <a:t>Allan Jones Activision </a:t>
            </a:r>
            <a:endParaRPr lang="en-GB" dirty="0"/>
          </a:p>
        </p:txBody>
      </p:sp>
      <p:sp>
        <p:nvSpPr>
          <p:cNvPr id="5" name="Date Placeholder 4"/>
          <p:cNvSpPr>
            <a:spLocks noGrp="1"/>
          </p:cNvSpPr>
          <p:nvPr>
            <p:ph type="dt" idx="15"/>
          </p:nvPr>
        </p:nvSpPr>
        <p:spPr/>
        <p:txBody>
          <a:bodyPr/>
          <a:lstStyle/>
          <a:p>
            <a:r>
              <a:rPr lang="en-US" smtClean="0"/>
              <a:t>September 2018</a:t>
            </a:r>
            <a:endParaRPr lang="en-GB" dirty="0"/>
          </a:p>
        </p:txBody>
      </p:sp>
      <p:sp>
        <p:nvSpPr>
          <p:cNvPr id="6" name="Title 5"/>
          <p:cNvSpPr>
            <a:spLocks noGrp="1"/>
          </p:cNvSpPr>
          <p:nvPr>
            <p:ph type="title"/>
          </p:nvPr>
        </p:nvSpPr>
        <p:spPr/>
        <p:txBody>
          <a:bodyPr/>
          <a:lstStyle/>
          <a:p>
            <a:r>
              <a:rPr lang="en-US" dirty="0" err="1"/>
              <a:t>Telecons</a:t>
            </a:r>
            <a:endParaRPr lang="en-US" dirty="0"/>
          </a:p>
        </p:txBody>
      </p:sp>
    </p:spTree>
    <p:extLst>
      <p:ext uri="{BB962C8B-B14F-4D97-AF65-F5344CB8AC3E}">
        <p14:creationId xmlns:p14="http://schemas.microsoft.com/office/powerpoint/2010/main" val="1135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just"/>
            <a:r>
              <a:rPr lang="en-US" altLang="en-US" dirty="0"/>
              <a:t>This presentation contains the IEEE 802.11 RTA TIG agenda for the </a:t>
            </a:r>
            <a:r>
              <a:rPr lang="en-US" altLang="en-US" dirty="0" smtClean="0"/>
              <a:t>September 2018 session.</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a:xfrm>
            <a:off x="5357818" y="6475413"/>
            <a:ext cx="3184520" cy="153987"/>
          </a:xfrm>
        </p:spPr>
        <p:txBody>
          <a:bodyPr/>
          <a:lstStyle/>
          <a:p>
            <a:r>
              <a:rPr lang="en-GB" dirty="0"/>
              <a:t>Allan Jones </a:t>
            </a:r>
            <a:r>
              <a:rPr lang="en-GB" dirty="0" err="1"/>
              <a:t>Acitivision</a:t>
            </a:r>
            <a:endParaRPr lang="en-GB" dirty="0"/>
          </a:p>
        </p:txBody>
      </p:sp>
      <p:sp>
        <p:nvSpPr>
          <p:cNvPr id="4" name="Date Placeholder 3"/>
          <p:cNvSpPr>
            <a:spLocks noGrp="1"/>
          </p:cNvSpPr>
          <p:nvPr>
            <p:ph type="dt" idx="15"/>
          </p:nvPr>
        </p:nvSpPr>
        <p:spPr/>
        <p:txBody>
          <a:bodyPr/>
          <a:lstStyle/>
          <a:p>
            <a:r>
              <a:rPr lang="en-US" dirty="0" err="1"/>
              <a:t>Septermber</a:t>
            </a:r>
            <a:r>
              <a:rPr lang="en-US" dirty="0"/>
              <a:t> </a:t>
            </a:r>
            <a:r>
              <a:rPr lang="en-US" dirty="0"/>
              <a:t>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lnSpc>
                <a:spcPct val="90000"/>
              </a:lnSpc>
              <a:buFontTx/>
              <a:buNone/>
            </a:pPr>
            <a:r>
              <a:rPr lang="en-US" sz="4000" dirty="0">
                <a:latin typeface="Arial" panose="020B0604020202020204" pitchFamily="34" charset="0"/>
              </a:rPr>
              <a:t>September 09-14, 2018</a:t>
            </a:r>
          </a:p>
          <a:p>
            <a:pPr algn="ctr">
              <a:lnSpc>
                <a:spcPct val="90000"/>
              </a:lnSpc>
              <a:buFontTx/>
              <a:buNone/>
            </a:pPr>
            <a:r>
              <a:rPr lang="en-US" sz="4000" dirty="0">
                <a:latin typeface="Arial" panose="020B0604020202020204" pitchFamily="34" charset="0"/>
              </a:rPr>
              <a:t>Big Island, Hawaii</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a:t>
            </a:r>
            <a:r>
              <a:rPr lang="en-US" altLang="en-US" dirty="0" smtClean="0">
                <a:latin typeface="Arial" panose="020B0604020202020204" pitchFamily="34" charset="0"/>
              </a:rPr>
              <a:t>Allan Jones (Activision)</a:t>
            </a:r>
            <a:endParaRPr lang="en-US" altLang="en-US" dirty="0">
              <a:latin typeface="Arial" panose="020B0604020202020204" pitchFamily="34" charset="0"/>
            </a:endParaRPr>
          </a:p>
          <a:p>
            <a:pPr algn="ctr">
              <a:lnSpc>
                <a:spcPct val="90000"/>
              </a:lnSpc>
              <a:buFontTx/>
              <a:buNone/>
            </a:pPr>
            <a:r>
              <a:rPr lang="en-US" altLang="en-US" dirty="0" smtClean="0">
                <a:latin typeface="Arial" panose="020B0604020202020204" pitchFamily="34" charset="0"/>
              </a:rPr>
              <a:t>Secretary: Kate </a:t>
            </a:r>
            <a:r>
              <a:rPr lang="en-US" altLang="en-US" dirty="0" err="1" smtClean="0">
                <a:latin typeface="Arial" panose="020B0604020202020204" pitchFamily="34" charset="0"/>
              </a:rPr>
              <a:t>Meng</a:t>
            </a:r>
            <a:r>
              <a:rPr lang="en-US" altLang="en-US" dirty="0" smtClean="0">
                <a:latin typeface="Arial" panose="020B0604020202020204" pitchFamily="34" charset="0"/>
              </a:rPr>
              <a:t> (</a:t>
            </a:r>
            <a:r>
              <a:rPr lang="en-US" altLang="en-US" dirty="0" err="1" smtClean="0">
                <a:latin typeface="Arial" panose="020B0604020202020204" pitchFamily="34" charset="0"/>
              </a:rPr>
              <a:t>Tencent</a:t>
            </a:r>
            <a:r>
              <a:rPr lang="en-US" altLang="en-US" dirty="0" smtClean="0">
                <a:latin typeface="Arial" panose="020B0604020202020204" pitchFamily="34" charset="0"/>
              </a:rPr>
              <a:t>)</a:t>
            </a:r>
            <a:endParaRPr lang="en-US" altLang="en-US" dirty="0">
              <a:latin typeface="Arial" panose="020B0604020202020204" pitchFamily="34" charset="0"/>
            </a:endParaRPr>
          </a:p>
          <a:p>
            <a:endParaRPr lang="en-US"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4" name="Footer Placeholder 3"/>
          <p:cNvSpPr>
            <a:spLocks noGrp="1"/>
          </p:cNvSpPr>
          <p:nvPr>
            <p:ph type="ftr" idx="14"/>
          </p:nvPr>
        </p:nvSpPr>
        <p:spPr/>
        <p:txBody>
          <a:bodyPr/>
          <a:lstStyle/>
          <a:p>
            <a:r>
              <a:rPr lang="en-GB" smtClean="0"/>
              <a:t>Allan Jones Activision </a:t>
            </a:r>
            <a:endParaRPr lang="en-GB" dirty="0"/>
          </a:p>
        </p:txBody>
      </p:sp>
      <p:sp>
        <p:nvSpPr>
          <p:cNvPr id="5" name="Date Placeholder 4"/>
          <p:cNvSpPr>
            <a:spLocks noGrp="1"/>
          </p:cNvSpPr>
          <p:nvPr>
            <p:ph type="dt" idx="15"/>
          </p:nvPr>
        </p:nvSpPr>
        <p:spPr/>
        <p:txBody>
          <a:bodyPr/>
          <a:lstStyle/>
          <a:p>
            <a:r>
              <a:rPr lang="en-US" dirty="0" err="1" smtClean="0"/>
              <a:t>Septermber</a:t>
            </a:r>
            <a:r>
              <a:rPr lang="en-US" dirty="0" smtClean="0"/>
              <a:t> </a:t>
            </a:r>
            <a:r>
              <a:rPr lang="en-US" dirty="0" smtClean="0"/>
              <a:t>2018</a:t>
            </a:r>
            <a:endParaRPr lang="en-GB" dirty="0"/>
          </a:p>
        </p:txBody>
      </p:sp>
      <p:sp>
        <p:nvSpPr>
          <p:cNvPr id="6" name="Title 5"/>
          <p:cNvSpPr>
            <a:spLocks noGrp="1"/>
          </p:cNvSpPr>
          <p:nvPr>
            <p:ph type="title"/>
          </p:nvPr>
        </p:nvSpPr>
        <p:spPr>
          <a:xfrm>
            <a:off x="678628" y="915987"/>
            <a:ext cx="7770813" cy="1065213"/>
          </a:xfrm>
        </p:spPr>
        <p:txBody>
          <a:bodyPr/>
          <a:lstStyle/>
          <a:p>
            <a:r>
              <a:rPr lang="en-US" altLang="en-US" dirty="0">
                <a:solidFill>
                  <a:srgbClr val="0000FF"/>
                </a:solidFill>
                <a:latin typeface="Arial Black" panose="020B0A04020102020204" pitchFamily="34" charset="0"/>
              </a:rPr>
              <a:t>IEEE 802.11 </a:t>
            </a:r>
            <a:r>
              <a:rPr lang="en-US" altLang="en-US" dirty="0" smtClean="0">
                <a:solidFill>
                  <a:srgbClr val="0000FF"/>
                </a:solidFill>
                <a:latin typeface="Arial Black" panose="020B0A04020102020204" pitchFamily="34" charset="0"/>
              </a:rPr>
              <a:t>Real Time Application TIG</a:t>
            </a:r>
            <a:endParaRPr lang="en-US" dirty="0"/>
          </a:p>
        </p:txBody>
      </p:sp>
    </p:spTree>
    <p:extLst>
      <p:ext uri="{BB962C8B-B14F-4D97-AF65-F5344CB8AC3E}">
        <p14:creationId xmlns:p14="http://schemas.microsoft.com/office/powerpoint/2010/main" val="425249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en-US" dirty="0"/>
              <a:t>Please announce your affiliation when you first address the group during a meeting slot</a:t>
            </a:r>
          </a:p>
          <a:p>
            <a:endParaRPr lang="en-US"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4" name="Footer Placeholder 3"/>
          <p:cNvSpPr>
            <a:spLocks noGrp="1"/>
          </p:cNvSpPr>
          <p:nvPr>
            <p:ph type="ftr" idx="14"/>
          </p:nvPr>
        </p:nvSpPr>
        <p:spPr/>
        <p:txBody>
          <a:bodyPr/>
          <a:lstStyle/>
          <a:p>
            <a:r>
              <a:rPr lang="en-GB" smtClean="0"/>
              <a:t>Allan Jones Activision </a:t>
            </a:r>
            <a:endParaRPr lang="en-GB" dirty="0"/>
          </a:p>
        </p:txBody>
      </p:sp>
      <p:sp>
        <p:nvSpPr>
          <p:cNvPr id="5" name="Date Placeholder 4"/>
          <p:cNvSpPr>
            <a:spLocks noGrp="1"/>
          </p:cNvSpPr>
          <p:nvPr>
            <p:ph type="dt" idx="15"/>
          </p:nvPr>
        </p:nvSpPr>
        <p:spPr/>
        <p:txBody>
          <a:bodyPr/>
          <a:lstStyle/>
          <a:p>
            <a:r>
              <a:rPr lang="en-US" smtClean="0"/>
              <a:t>September 2018</a:t>
            </a:r>
            <a:endParaRPr lang="en-GB" dirty="0"/>
          </a:p>
        </p:txBody>
      </p:sp>
      <p:sp>
        <p:nvSpPr>
          <p:cNvPr id="6" name="Title 5"/>
          <p:cNvSpPr>
            <a:spLocks noGrp="1"/>
          </p:cNvSpPr>
          <p:nvPr>
            <p:ph type="title"/>
          </p:nvPr>
        </p:nvSpPr>
        <p:spPr/>
        <p:txBody>
          <a:bodyPr/>
          <a:lstStyle/>
          <a:p>
            <a:r>
              <a:rPr lang="en-US" dirty="0"/>
              <a:t>Meeting Protocol</a:t>
            </a:r>
          </a:p>
        </p:txBody>
      </p:sp>
    </p:spTree>
    <p:extLst>
      <p:ext uri="{BB962C8B-B14F-4D97-AF65-F5344CB8AC3E}">
        <p14:creationId xmlns:p14="http://schemas.microsoft.com/office/powerpoint/2010/main" val="3131512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0" indent="-457200"/>
            <a:r>
              <a:rPr lang="en-US" altLang="en-US" dirty="0">
                <a:solidFill>
                  <a:srgbClr val="00B050"/>
                </a:solidFill>
                <a:hlinkClick r:id="rId2"/>
              </a:rPr>
              <a:t>http://newton.meeting.verilan.com</a:t>
            </a:r>
            <a:r>
              <a:rPr lang="en-US" altLang="en-US" dirty="0">
                <a:solidFill>
                  <a:srgbClr val="00B050"/>
                </a:solidFill>
              </a:rPr>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4" name="Footer Placeholder 3"/>
          <p:cNvSpPr>
            <a:spLocks noGrp="1"/>
          </p:cNvSpPr>
          <p:nvPr>
            <p:ph type="ftr" idx="14"/>
          </p:nvPr>
        </p:nvSpPr>
        <p:spPr/>
        <p:txBody>
          <a:bodyPr/>
          <a:lstStyle/>
          <a:p>
            <a:r>
              <a:rPr lang="en-GB" smtClean="0"/>
              <a:t>Allan Jones Activision </a:t>
            </a:r>
            <a:endParaRPr lang="en-GB" dirty="0"/>
          </a:p>
        </p:txBody>
      </p:sp>
      <p:sp>
        <p:nvSpPr>
          <p:cNvPr id="5" name="Date Placeholder 4"/>
          <p:cNvSpPr>
            <a:spLocks noGrp="1"/>
          </p:cNvSpPr>
          <p:nvPr>
            <p:ph type="dt" idx="15"/>
          </p:nvPr>
        </p:nvSpPr>
        <p:spPr/>
        <p:txBody>
          <a:bodyPr/>
          <a:lstStyle/>
          <a:p>
            <a:r>
              <a:rPr lang="en-US" smtClean="0"/>
              <a:t>September 2018</a:t>
            </a:r>
            <a:endParaRPr lang="en-GB" dirty="0"/>
          </a:p>
        </p:txBody>
      </p:sp>
      <p:sp>
        <p:nvSpPr>
          <p:cNvPr id="6" name="Title 5"/>
          <p:cNvSpPr>
            <a:spLocks noGrp="1"/>
          </p:cNvSpPr>
          <p:nvPr>
            <p:ph type="title"/>
          </p:nvPr>
        </p:nvSpPr>
        <p:spPr/>
        <p:txBody>
          <a:bodyPr/>
          <a:lstStyle/>
          <a:p>
            <a:r>
              <a:rPr lang="en-US" dirty="0"/>
              <a:t>Attendance</a:t>
            </a:r>
          </a:p>
        </p:txBody>
      </p:sp>
    </p:spTree>
    <p:extLst>
      <p:ext uri="{BB962C8B-B14F-4D97-AF65-F5344CB8AC3E}">
        <p14:creationId xmlns:p14="http://schemas.microsoft.com/office/powerpoint/2010/main" val="2561334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CEE4533-88B9-49C6-AC36-AFE869C61F26}"/>
              </a:ext>
            </a:extLst>
          </p:cNvPr>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a:t>
            </a:r>
            <a:r>
              <a:rPr lang="en-US" altLang="en-US" sz="2400" dirty="0" err="1"/>
              <a:t>Rosdahl</a:t>
            </a:r>
            <a:r>
              <a:rPr lang="en-US" altLang="en-US" sz="2400" dirty="0"/>
              <a:t> –  </a:t>
            </a:r>
            <a:r>
              <a:rPr lang="en-US" altLang="en-US" sz="2400" dirty="0">
                <a:hlinkClick r:id="rId2"/>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3" name="Slide Number Placeholder 2">
            <a:extLst>
              <a:ext uri="{FF2B5EF4-FFF2-40B4-BE49-F238E27FC236}">
                <a16:creationId xmlns:a16="http://schemas.microsoft.com/office/drawing/2014/main" id="{1AE1C71C-352C-4D31-8003-B8C99A849B4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4" name="Footer Placeholder 3">
            <a:extLst>
              <a:ext uri="{FF2B5EF4-FFF2-40B4-BE49-F238E27FC236}">
                <a16:creationId xmlns:a16="http://schemas.microsoft.com/office/drawing/2014/main" id="{8DCE3844-8900-4EE8-B970-43098B37274A}"/>
              </a:ext>
            </a:extLst>
          </p:cNvPr>
          <p:cNvSpPr>
            <a:spLocks noGrp="1"/>
          </p:cNvSpPr>
          <p:nvPr>
            <p:ph type="ftr" idx="14"/>
          </p:nvPr>
        </p:nvSpPr>
        <p:spPr/>
        <p:txBody>
          <a:bodyPr/>
          <a:lstStyle/>
          <a:p>
            <a:r>
              <a:rPr lang="en-GB"/>
              <a:t>Allan Jones Activision </a:t>
            </a:r>
            <a:endParaRPr lang="en-GB" dirty="0"/>
          </a:p>
        </p:txBody>
      </p:sp>
      <p:sp>
        <p:nvSpPr>
          <p:cNvPr id="5" name="Date Placeholder 4">
            <a:extLst>
              <a:ext uri="{FF2B5EF4-FFF2-40B4-BE49-F238E27FC236}">
                <a16:creationId xmlns:a16="http://schemas.microsoft.com/office/drawing/2014/main" id="{0E1CDBEE-1210-4D4A-B139-64233F0D7DEA}"/>
              </a:ext>
            </a:extLst>
          </p:cNvPr>
          <p:cNvSpPr>
            <a:spLocks noGrp="1"/>
          </p:cNvSpPr>
          <p:nvPr>
            <p:ph type="dt" idx="15"/>
          </p:nvPr>
        </p:nvSpPr>
        <p:spPr/>
        <p:txBody>
          <a:bodyPr/>
          <a:lstStyle/>
          <a:p>
            <a:r>
              <a:rPr lang="en-US" dirty="0" err="1"/>
              <a:t>Septermber</a:t>
            </a:r>
            <a:r>
              <a:rPr lang="en-US" dirty="0"/>
              <a:t> </a:t>
            </a:r>
            <a:r>
              <a:rPr lang="en-US" dirty="0"/>
              <a:t>2018</a:t>
            </a:r>
            <a:endParaRPr lang="en-GB" dirty="0"/>
          </a:p>
        </p:txBody>
      </p:sp>
      <p:sp>
        <p:nvSpPr>
          <p:cNvPr id="6" name="Title 5">
            <a:extLst>
              <a:ext uri="{FF2B5EF4-FFF2-40B4-BE49-F238E27FC236}">
                <a16:creationId xmlns:a16="http://schemas.microsoft.com/office/drawing/2014/main" id="{BADBFA84-3F3C-406E-8B73-BF9A85BBD3E1}"/>
              </a:ext>
            </a:extLst>
          </p:cNvPr>
          <p:cNvSpPr>
            <a:spLocks noGrp="1"/>
          </p:cNvSpPr>
          <p:nvPr>
            <p:ph type="title"/>
          </p:nvPr>
        </p:nvSpPr>
        <p:spPr/>
        <p:txBody>
          <a:bodyPr/>
          <a:lstStyle/>
          <a:p>
            <a:r>
              <a:rPr lang="en-US" altLang="en-US" dirty="0"/>
              <a:t>Attendance, Voting &amp; Document Status</a:t>
            </a:r>
            <a:endParaRPr lang="en-US" dirty="0"/>
          </a:p>
        </p:txBody>
      </p:sp>
    </p:spTree>
    <p:extLst>
      <p:ext uri="{BB962C8B-B14F-4D97-AF65-F5344CB8AC3E}">
        <p14:creationId xmlns:p14="http://schemas.microsoft.com/office/powerpoint/2010/main" val="3978215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Following 5 slides</a:t>
            </a:r>
          </a:p>
          <a:p>
            <a:endParaRPr lang="en-US"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4" name="Footer Placeholder 3"/>
          <p:cNvSpPr>
            <a:spLocks noGrp="1"/>
          </p:cNvSpPr>
          <p:nvPr>
            <p:ph type="ftr" idx="14"/>
          </p:nvPr>
        </p:nvSpPr>
        <p:spPr/>
        <p:txBody>
          <a:bodyPr/>
          <a:lstStyle/>
          <a:p>
            <a:r>
              <a:rPr lang="en-GB" smtClean="0"/>
              <a:t>Allan Jones Activision </a:t>
            </a:r>
            <a:endParaRPr lang="en-GB" dirty="0"/>
          </a:p>
        </p:txBody>
      </p:sp>
      <p:sp>
        <p:nvSpPr>
          <p:cNvPr id="5" name="Date Placeholder 4"/>
          <p:cNvSpPr>
            <a:spLocks noGrp="1"/>
          </p:cNvSpPr>
          <p:nvPr>
            <p:ph type="dt" idx="15"/>
          </p:nvPr>
        </p:nvSpPr>
        <p:spPr/>
        <p:txBody>
          <a:bodyPr/>
          <a:lstStyle/>
          <a:p>
            <a:r>
              <a:rPr lang="en-US" smtClean="0"/>
              <a:t>September 2018</a:t>
            </a:r>
            <a:endParaRPr lang="en-GB" dirty="0"/>
          </a:p>
        </p:txBody>
      </p:sp>
      <p:sp>
        <p:nvSpPr>
          <p:cNvPr id="6" name="Title 5"/>
          <p:cNvSpPr>
            <a:spLocks noGrp="1"/>
          </p:cNvSpPr>
          <p:nvPr>
            <p:ph type="title"/>
          </p:nvPr>
        </p:nvSpPr>
        <p:spPr/>
        <p:txBody>
          <a:bodyPr/>
          <a:lstStyle/>
          <a:p>
            <a:r>
              <a:rPr lang="en-US" dirty="0"/>
              <a:t>Patent Policy</a:t>
            </a:r>
          </a:p>
        </p:txBody>
      </p:sp>
    </p:spTree>
    <p:extLst>
      <p:ext uri="{BB962C8B-B14F-4D97-AF65-F5344CB8AC3E}">
        <p14:creationId xmlns:p14="http://schemas.microsoft.com/office/powerpoint/2010/main" val="1390237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endParaRPr lang="en-US"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4" name="Footer Placeholder 3"/>
          <p:cNvSpPr>
            <a:spLocks noGrp="1"/>
          </p:cNvSpPr>
          <p:nvPr>
            <p:ph type="ftr" idx="14"/>
          </p:nvPr>
        </p:nvSpPr>
        <p:spPr/>
        <p:txBody>
          <a:bodyPr/>
          <a:lstStyle/>
          <a:p>
            <a:r>
              <a:rPr lang="en-GB" smtClean="0"/>
              <a:t>Allan Jones Activision </a:t>
            </a:r>
            <a:endParaRPr lang="en-GB" dirty="0"/>
          </a:p>
        </p:txBody>
      </p:sp>
      <p:sp>
        <p:nvSpPr>
          <p:cNvPr id="5" name="Date Placeholder 4"/>
          <p:cNvSpPr>
            <a:spLocks noGrp="1"/>
          </p:cNvSpPr>
          <p:nvPr>
            <p:ph type="dt" idx="15"/>
          </p:nvPr>
        </p:nvSpPr>
        <p:spPr/>
        <p:txBody>
          <a:bodyPr/>
          <a:lstStyle/>
          <a:p>
            <a:r>
              <a:rPr lang="en-US" smtClean="0"/>
              <a:t>September 2018</a:t>
            </a:r>
            <a:endParaRPr lang="en-GB" dirty="0"/>
          </a:p>
        </p:txBody>
      </p:sp>
      <p:sp>
        <p:nvSpPr>
          <p:cNvPr id="6" name="Title 5"/>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Tree>
    <p:extLst>
      <p:ext uri="{BB962C8B-B14F-4D97-AF65-F5344CB8AC3E}">
        <p14:creationId xmlns:p14="http://schemas.microsoft.com/office/powerpoint/2010/main" val="4223874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pPr lvl="1">
              <a:buSzPct val="150000"/>
              <a:buFont typeface="Arial" panose="020B0604020202020204" pitchFamily="34" charset="0"/>
              <a:buChar char="•"/>
              <a:defRPr/>
            </a:pPr>
            <a:endParaRPr lang="en-US"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4" name="Footer Placeholder 3"/>
          <p:cNvSpPr>
            <a:spLocks noGrp="1"/>
          </p:cNvSpPr>
          <p:nvPr>
            <p:ph type="ftr" idx="14"/>
          </p:nvPr>
        </p:nvSpPr>
        <p:spPr/>
        <p:txBody>
          <a:bodyPr/>
          <a:lstStyle/>
          <a:p>
            <a:r>
              <a:rPr lang="en-GB" smtClean="0"/>
              <a:t>Allan Jones Activision </a:t>
            </a:r>
            <a:endParaRPr lang="en-GB" dirty="0"/>
          </a:p>
        </p:txBody>
      </p:sp>
      <p:sp>
        <p:nvSpPr>
          <p:cNvPr id="5" name="Date Placeholder 4"/>
          <p:cNvSpPr>
            <a:spLocks noGrp="1"/>
          </p:cNvSpPr>
          <p:nvPr>
            <p:ph type="dt" idx="15"/>
          </p:nvPr>
        </p:nvSpPr>
        <p:spPr/>
        <p:txBody>
          <a:bodyPr/>
          <a:lstStyle/>
          <a:p>
            <a:r>
              <a:rPr lang="en-US" smtClean="0"/>
              <a:t>September 2018</a:t>
            </a:r>
            <a:endParaRPr lang="en-GB" dirty="0"/>
          </a:p>
        </p:txBody>
      </p:sp>
      <p:sp>
        <p:nvSpPr>
          <p:cNvPr id="6" name="Title 5"/>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Tree>
    <p:extLst>
      <p:ext uri="{BB962C8B-B14F-4D97-AF65-F5344CB8AC3E}">
        <p14:creationId xmlns:p14="http://schemas.microsoft.com/office/powerpoint/2010/main" val="419865126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508</TotalTime>
  <Words>1099</Words>
  <Application>Microsoft Office PowerPoint</Application>
  <PresentationFormat>On-screen Show (4:3)</PresentationFormat>
  <Paragraphs>172</Paragraphs>
  <Slides>19</Slides>
  <Notes>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8" baseType="lpstr">
      <vt:lpstr>Arial Unicode MS</vt:lpstr>
      <vt:lpstr>MS Gothic</vt:lpstr>
      <vt:lpstr>Arial</vt:lpstr>
      <vt:lpstr>Arial Black</vt:lpstr>
      <vt:lpstr>Calibri</vt:lpstr>
      <vt:lpstr>Monotype Sorts</vt:lpstr>
      <vt:lpstr>Times New Roman</vt:lpstr>
      <vt:lpstr>Office Theme</vt:lpstr>
      <vt:lpstr>Document</vt:lpstr>
      <vt:lpstr>RTA TIG Agenda</vt:lpstr>
      <vt:lpstr>Abstract</vt:lpstr>
      <vt:lpstr>IEEE 802.11 Real Time Application TIG</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RTA TIG Schedule</vt:lpstr>
      <vt:lpstr>Agenda for Tuesday September 11, 19:30 – 21:30</vt:lpstr>
      <vt:lpstr>Approval of  TIG Minutes (July 2018 Telecon Minutes)</vt:lpstr>
      <vt:lpstr>Submissions</vt:lpstr>
      <vt:lpstr>Agenda for Thursday September 13, 16:00 – 18:00</vt:lpstr>
      <vt:lpstr>Telecons</vt:lpstr>
    </vt:vector>
  </TitlesOfParts>
  <Company>Activision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RTA TIG September Agenda</dc:title>
  <dc:creator>Jones, Allan</dc:creator>
  <cp:lastModifiedBy>Jones, Allan</cp:lastModifiedBy>
  <cp:revision>23</cp:revision>
  <cp:lastPrinted>1601-01-01T00:00:00Z</cp:lastPrinted>
  <dcterms:created xsi:type="dcterms:W3CDTF">2018-07-29T21:13:13Z</dcterms:created>
  <dcterms:modified xsi:type="dcterms:W3CDTF">2018-08-09T23:47:46Z</dcterms:modified>
</cp:coreProperties>
</file>