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0" d="100"/>
          <a:sy n="90" d="100"/>
        </p:scale>
        <p:origin x="18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802.11-18/1396r0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1-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a:t>
            </a:r>
            <a:r>
              <a:rPr lang="en-US" dirty="0" smtClean="0"/>
              <a:t>September 2018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2018-09-09</a:t>
            </a:r>
            <a:endParaRPr lang="en-GB" sz="2000" b="0" dirty="0"/>
          </a:p>
        </p:txBody>
      </p:sp>
      <p:sp>
        <p:nvSpPr>
          <p:cNvPr id="6" name="Date Placeholder 3"/>
          <p:cNvSpPr>
            <a:spLocks noGrp="1"/>
          </p:cNvSpPr>
          <p:nvPr>
            <p:ph type="dt" idx="10"/>
          </p:nvPr>
        </p:nvSpPr>
        <p:spPr/>
        <p:txBody>
          <a:bodyPr/>
          <a:lstStyle/>
          <a:p>
            <a:r>
              <a:rPr lang="en-US" smtClean="0"/>
              <a:t>September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093"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9</a:t>
            </a:r>
            <a:r>
              <a:rPr lang="en-US" sz="2000" dirty="0" smtClean="0"/>
              <a:t> March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mentor.ieee.org/802-ec/dcn/17/ec-17-0090-21-0PNP-ieee-802-lmsc-operations-manual.pdf</a:t>
            </a:r>
            <a:r>
              <a:rPr lang="en-US" altLang="en-US" sz="1800" dirty="0" smtClean="0"/>
              <a:t> </a:t>
            </a:r>
            <a:endParaRPr lang="en-US" altLang="en-US" sz="1800" dirty="0"/>
          </a:p>
          <a:p>
            <a:pPr>
              <a:lnSpc>
                <a:spcPct val="80000"/>
              </a:lnSpc>
              <a:defRPr/>
            </a:pPr>
            <a:r>
              <a:rPr lang="en-US" sz="2000" dirty="0"/>
              <a:t>IEEE 802 Working Group Policies &amp;Procedures (29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9 March 2018)</a:t>
            </a:r>
            <a:endParaRPr lang="en-US" sz="2000" dirty="0">
              <a:hlinkClick r:id="rId6"/>
            </a:endParaRPr>
          </a:p>
          <a:p>
            <a:pPr lvl="1"/>
            <a:r>
              <a:rPr lang="en-US" sz="1800" dirty="0">
                <a:hlinkClick r:id="rId7"/>
              </a:rPr>
              <a:t>https://</a:t>
            </a:r>
            <a:r>
              <a:rPr lang="en-US" sz="1800" dirty="0" smtClean="0">
                <a:hlinkClick r:id="rId7"/>
              </a:rPr>
              <a:t>mentor.ieee.org/802-ec/dcn/17/ec-17-0120-26-0PNP-ieee-802-lmsc-chairs-guidelines.pdf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September 2018</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10 Nov 2017)</a:t>
            </a:r>
          </a:p>
          <a:p>
            <a:pPr lvl="1"/>
            <a:r>
              <a:rPr lang="en-US" altLang="en-US" dirty="0">
                <a:hlinkClick r:id="rId3"/>
              </a:rPr>
              <a:t>https://mentor.ieee.org/802.11/dcn/14/11-14-0629-21-0000-802-11-operations-manual.docx</a:t>
            </a:r>
            <a:r>
              <a:rPr lang="en-US" altLang="en-US" dirty="0"/>
              <a:t>    </a:t>
            </a:r>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September 2018</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2018 </a:t>
            </a:r>
            <a:r>
              <a:rPr lang="en-US" dirty="0" smtClean="0"/>
              <a:t>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September 2018</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September 2018</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September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September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September 2018</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September 2018</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September 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96</TotalTime>
  <Words>1779</Words>
  <Application>Microsoft Office PowerPoint</Application>
  <PresentationFormat>Widescreen</PresentationFormat>
  <Paragraphs>319</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September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September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19</cp:revision>
  <cp:lastPrinted>1601-01-01T00:00:00Z</cp:lastPrinted>
  <dcterms:created xsi:type="dcterms:W3CDTF">2018-05-05T22:00:08Z</dcterms:created>
  <dcterms:modified xsi:type="dcterms:W3CDTF">2018-09-10T02:58:49Z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2018-09-10 02:58:49Z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