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75" r:id="rId5"/>
    <p:sldId id="276" r:id="rId6"/>
    <p:sldId id="280" r:id="rId7"/>
    <p:sldId id="259" r:id="rId8"/>
    <p:sldId id="260" r:id="rId9"/>
    <p:sldId id="316" r:id="rId10"/>
    <p:sldId id="262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78" autoAdjust="0"/>
    <p:restoredTop sz="94660"/>
  </p:normalViewPr>
  <p:slideViewPr>
    <p:cSldViewPr>
      <p:cViewPr varScale="1">
        <p:scale>
          <a:sx n="90" d="100"/>
          <a:sy n="90" d="100"/>
        </p:scale>
        <p:origin x="112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65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802.11-18/1395r1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</a:t>
            </a:r>
            <a:r>
              <a:rPr lang="en-US" dirty="0" smtClean="0"/>
              <a:t>September 2018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2018-09-10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5996292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Moved: Stephen McCann Seconded: Michael </a:t>
            </a:r>
            <a:r>
              <a:rPr lang="en-US" sz="2000" dirty="0" err="1" smtClean="0">
                <a:solidFill>
                  <a:schemeClr val="tx1"/>
                </a:solidFill>
              </a:rPr>
              <a:t>Fscher</a:t>
            </a:r>
            <a:r>
              <a:rPr lang="en-US" sz="2000" dirty="0" smtClean="0">
                <a:solidFill>
                  <a:schemeClr val="tx1"/>
                </a:solidFill>
              </a:rPr>
              <a:t> Result: Unanimous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4000363"/>
              </p:ext>
            </p:extLst>
          </p:nvPr>
        </p:nvGraphicFramePr>
        <p:xfrm>
          <a:off x="904423" y="1371600"/>
          <a:ext cx="9448799" cy="4739143"/>
        </p:xfrm>
        <a:graphic>
          <a:graphicData uri="http://schemas.openxmlformats.org/drawingml/2006/table">
            <a:tbl>
              <a:tblPr/>
              <a:tblGrid>
                <a:gridCol w="1629103"/>
                <a:gridCol w="5213129"/>
                <a:gridCol w="1095506"/>
                <a:gridCol w="1511061"/>
              </a:tblGrid>
              <a:tr h="29701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010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August 6, Tuesday </a:t>
                      </a:r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81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Fridays: July 27, August 10, 17, 24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322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 10 days notice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0280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Thursdays: August 2, 16, 30</a:t>
                      </a:r>
                    </a:p>
                    <a:p>
                      <a:pPr algn="l" fontAlgn="b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Thursdays: July 26, August 9, 23, September 20</a:t>
                      </a:r>
                      <a:endParaRPr lang="en-CA" sz="18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760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Wednesday: September 5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44506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22</a:t>
                      </a: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 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974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 30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 13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 27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 31, August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7, 14, 21, 28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NGV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 31, August 21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BCS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Tuesdays: September 18, 25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FD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August 8, Thursday August 30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22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September 2018 </a:t>
            </a:r>
            <a:r>
              <a:rPr lang="en-US" b="0" dirty="0"/>
              <a:t>802.11 WG plenary 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</a:p>
          <a:p>
            <a:r>
              <a:rPr lang="en-US" b="0" dirty="0" smtClean="0"/>
              <a:t>R0 </a:t>
            </a:r>
            <a:r>
              <a:rPr lang="en-US" b="0" dirty="0" smtClean="0"/>
              <a:t>initial</a:t>
            </a:r>
          </a:p>
          <a:p>
            <a:r>
              <a:rPr lang="en-US" b="0" dirty="0" smtClean="0"/>
              <a:t>R1 updated during opening plenary</a:t>
            </a:r>
            <a:endParaRPr lang="en-US" b="0" dirty="0" smtClean="0"/>
          </a:p>
          <a:p>
            <a:endParaRPr lang="en-US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RTA TIG chair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Allan Jones as RTA TIG chair</a:t>
            </a:r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 smtClean="0"/>
              <a:t>: John </a:t>
            </a:r>
            <a:r>
              <a:rPr lang="en-US" dirty="0" err="1" smtClean="0"/>
              <a:t>Notor</a:t>
            </a:r>
            <a:r>
              <a:rPr lang="en-US" dirty="0" smtClean="0"/>
              <a:t>	</a:t>
            </a:r>
            <a:endParaRPr lang="en-US" dirty="0" smtClean="0"/>
          </a:p>
          <a:p>
            <a:r>
              <a:rPr lang="en-US" dirty="0" smtClean="0"/>
              <a:t>Second: James Gilb 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59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</a:t>
            </a:r>
            <a:r>
              <a:rPr lang="en-US" dirty="0"/>
              <a:t>S</a:t>
            </a:r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Mike </a:t>
            </a:r>
            <a:r>
              <a:rPr lang="en-US" dirty="0" err="1" smtClean="0"/>
              <a:t>Montemurro</a:t>
            </a:r>
            <a:r>
              <a:rPr lang="en-US" dirty="0" smtClean="0"/>
              <a:t> as EHT </a:t>
            </a:r>
            <a:r>
              <a:rPr lang="en-US" dirty="0"/>
              <a:t>S</a:t>
            </a:r>
            <a:r>
              <a:rPr lang="en-US" dirty="0" smtClean="0"/>
              <a:t>G chair</a:t>
            </a:r>
          </a:p>
          <a:p>
            <a:endParaRPr lang="en-US" dirty="0"/>
          </a:p>
          <a:p>
            <a:r>
              <a:rPr lang="en-US" dirty="0" smtClean="0"/>
              <a:t>Moved: </a:t>
            </a:r>
            <a:r>
              <a:rPr lang="en-US" dirty="0" smtClean="0"/>
              <a:t>Marc Emmelmann</a:t>
            </a:r>
            <a:endParaRPr lang="en-US" dirty="0" smtClean="0"/>
          </a:p>
          <a:p>
            <a:r>
              <a:rPr lang="en-US" dirty="0" smtClean="0"/>
              <a:t>Second</a:t>
            </a:r>
            <a:r>
              <a:rPr lang="en-US" dirty="0" smtClean="0"/>
              <a:t>: Ian Sherlock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365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draft for sale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that Draft P802.11ay/D2.0 be made available for sale</a:t>
            </a:r>
          </a:p>
          <a:p>
            <a:endParaRPr lang="en-US" dirty="0"/>
          </a:p>
          <a:p>
            <a:r>
              <a:rPr lang="en-US" dirty="0"/>
              <a:t>Moved</a:t>
            </a:r>
            <a:r>
              <a:rPr lang="en-US" dirty="0" smtClean="0"/>
              <a:t>: Edward Au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James Gilb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102/1/2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6715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11aq minutes </a:t>
            </a:r>
          </a:p>
          <a:p>
            <a:r>
              <a:rPr lang="en-US" dirty="0" smtClean="0"/>
              <a:t>ECR final minutes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009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9683</TotalTime>
  <Words>399</Words>
  <Application>Microsoft Office PowerPoint</Application>
  <PresentationFormat>Widescreen</PresentationFormat>
  <Paragraphs>134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Calibri</vt:lpstr>
      <vt:lpstr>Times New Roman</vt:lpstr>
      <vt:lpstr>Office Theme</vt:lpstr>
      <vt:lpstr>Document</vt:lpstr>
      <vt:lpstr>802.11 September 2018 WG Motions</vt:lpstr>
      <vt:lpstr>Abstract</vt:lpstr>
      <vt:lpstr>Monday</vt:lpstr>
      <vt:lpstr>RTA TIG chair</vt:lpstr>
      <vt:lpstr>EHT SG</vt:lpstr>
      <vt:lpstr>TGay draft for sale</vt:lpstr>
      <vt:lpstr>Wednesday</vt:lpstr>
      <vt:lpstr>Friday</vt:lpstr>
      <vt:lpstr>PowerPoint Presentation</vt:lpstr>
      <vt:lpstr>Teleconferences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141</cp:revision>
  <cp:lastPrinted>1601-01-01T00:00:00Z</cp:lastPrinted>
  <dcterms:created xsi:type="dcterms:W3CDTF">2018-05-10T16:45:22Z</dcterms:created>
  <dcterms:modified xsi:type="dcterms:W3CDTF">2018-09-10T20:08:05Z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2018-09-10 20:08:05Z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