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80" r:id="rId23"/>
    <p:sldId id="281" r:id="rId24"/>
    <p:sldId id="282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0" d="100"/>
          <a:sy n="90" d="100"/>
        </p:scale>
        <p:origin x="184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802.11-18/1388r0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9C0E6BA-A1A5-4A36-B03E-79582C52EB12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3719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4B126C4-4014-433B-98D0-FDC4E90D302D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55740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17600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6200" cy="212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+mn-ea"/>
              </a:rPr>
              <a:t>March 2018</a:t>
            </a:r>
            <a:endParaRPr/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304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Donald Eastlake, Huawei Technologies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92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64803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39496CD-CED2-4249-93D3-CB03E6875AB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51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426413F0-6ABC-40ED-8A87-B44F65FC5918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46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4250EA8B-B820-4E61-8855-173D42B26E7C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774209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BBDB62C-9E91-4CD1-A4DC-40D7D536E27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0697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4D7C3B9-6827-4697-922F-EFE4BB42303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6236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372-04-00ax-tgax-september-2018-ad-hoc-meeting-agenda-mac-mu-sr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1532-00-00ax-tgax-coexistence-assurance-document-comments.docx" TargetMode="External"/><Relationship Id="rId4" Type="http://schemas.openxmlformats.org/officeDocument/2006/relationships/hyperlink" Target="https://mentor.ieee.org/802.11/dcn/18/11-18-1478-02-00ax-tgax-sep-2018-ad-hoc-meeting-agenda-phy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87-01-AANI-aani-sc-agenda-september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020-00-0arc-discussion-on-wur-802-11ba-states.pptx" TargetMode="External"/><Relationship Id="rId3" Type="http://schemas.openxmlformats.org/officeDocument/2006/relationships/hyperlink" Target="https://mentor.ieee.org/802.11/dcn/18/11-18-1051-02-0arc-what-is-an-ess.pptx" TargetMode="External"/><Relationship Id="rId7" Type="http://schemas.openxmlformats.org/officeDocument/2006/relationships/hyperlink" Target="https://mentor.ieee.org/802.11/dcn/18/11-18-1017-00-0arc-wur-multi-ap-reference-model.vs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6-00-0arc-wur-state-diagram-proposal-hamilton.vsdx" TargetMode="External"/><Relationship Id="rId5" Type="http://schemas.openxmlformats.org/officeDocument/2006/relationships/hyperlink" Target="https://mentor.ieee.org/802.11/dcn/18/11-18-0884-01-0arc-802-11ba-architecture-discussion.pptx" TargetMode="External"/><Relationship Id="rId4" Type="http://schemas.openxmlformats.org/officeDocument/2006/relationships/hyperlink" Target="https://mentor.ieee.org/802.11/dcn/17/11-17-1025-00-0arc-11ba-arch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2018-09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September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203452"/>
            <a:ext cx="8382000" cy="358774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 smtClean="0"/>
              <a:t>No submissions; WNG is cancelled this session</a:t>
            </a:r>
            <a:endParaRPr lang="en-US" altLang="en-US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11 September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143000" y="1524000"/>
            <a:ext cx="9906000" cy="4191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(11-18-1343)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1">
              <a:defRPr/>
            </a:pPr>
            <a:r>
              <a:rPr lang="en-AU" dirty="0" smtClean="0"/>
              <a:t>802.1AEcg, 802.3bn, 802.3bv, 802.3bu, 802.16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results of SC6 meeting in late August 2018 </a:t>
            </a:r>
          </a:p>
          <a:p>
            <a:pPr lvl="2">
              <a:defRPr/>
            </a:pPr>
            <a:r>
              <a:rPr lang="en-AU" dirty="0" smtClean="0"/>
              <a:t>Outcome of AHGS work</a:t>
            </a:r>
          </a:p>
          <a:p>
            <a:pPr lvl="2">
              <a:defRPr/>
            </a:pPr>
            <a:r>
              <a:rPr lang="en-AU" dirty="0" smtClean="0"/>
              <a:t>Status of requested withdrawals</a:t>
            </a:r>
          </a:p>
          <a:p>
            <a:pPr lvl="2">
              <a:defRPr/>
            </a:pPr>
            <a:r>
              <a:rPr lang="en-AU" dirty="0" smtClean="0"/>
              <a:t>Response to Workshop invitation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82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819400"/>
            <a:ext cx="22860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</a:t>
            </a: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429000"/>
            <a:ext cx="457200" cy="38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16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38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</a:t>
            </a:r>
            <a:r>
              <a:rPr lang="en-US" altLang="en-US" dirty="0" smtClean="0"/>
              <a:t>slide</a:t>
            </a:r>
            <a:br>
              <a:rPr lang="en-US" altLang="en-US" dirty="0" smtClean="0"/>
            </a:br>
            <a:r>
              <a:rPr lang="en-US" altLang="en-US" dirty="0" smtClean="0"/>
              <a:t>Chair: </a:t>
            </a:r>
            <a:r>
              <a:rPr lang="en-US" altLang="en-US" dirty="0" smtClean="0"/>
              <a:t>Dorothy Stanley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D1.3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11ah, 11aj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11ak amendment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July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3 teleconferences, Portland Ad-hoc meeting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/>
              <a:t>2018 meeting </a:t>
            </a:r>
            <a:r>
              <a:rPr lang="en-US" altLang="zh-CN" dirty="0" smtClean="0"/>
              <a:t>goals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LB232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 – Nov: Recirculation WGLB,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11-18-1388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High Efficiency WLAN – </a:t>
            </a:r>
            <a:r>
              <a:rPr lang="en-US" dirty="0" smtClean="0"/>
              <a:t>September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000" dirty="0"/>
              <a:t>Held a TGax ad hoc meeting during the period September 5-7</a:t>
            </a:r>
            <a:r>
              <a:rPr lang="en-CA" sz="2000" dirty="0"/>
              <a:t> </a:t>
            </a:r>
            <a:r>
              <a:rPr lang="en-CA" sz="2000" dirty="0"/>
              <a:t>in the Bay area to make progress on draft D3.0 comment resolution.</a:t>
            </a:r>
          </a:p>
          <a:p>
            <a:pPr lvl="1"/>
            <a:r>
              <a:rPr lang="en-CA" sz="1600" dirty="0"/>
              <a:t>The ad hoc was hosted by Samsung</a:t>
            </a:r>
          </a:p>
          <a:p>
            <a:pPr lvl="1"/>
            <a:r>
              <a:rPr lang="en-CA" sz="1600" dirty="0"/>
              <a:t>Resolutions of 200 CIDs (MAC, MU, and SR) are ready for motion.</a:t>
            </a:r>
          </a:p>
          <a:p>
            <a:pPr lvl="1"/>
            <a:r>
              <a:rPr lang="en-CA" sz="1600" dirty="0"/>
              <a:t>Resolutions of 75 PHY CIDs are ready for motion.</a:t>
            </a:r>
          </a:p>
          <a:p>
            <a:pPr lvl="1"/>
            <a:r>
              <a:rPr lang="en-CA" sz="1600" dirty="0"/>
              <a:t>Ad hoc agenda is available </a:t>
            </a:r>
            <a:r>
              <a:rPr lang="en-CA" sz="1600" dirty="0">
                <a:hlinkClick r:id="rId3"/>
              </a:rPr>
              <a:t>https</a:t>
            </a:r>
            <a:r>
              <a:rPr lang="en-CA" sz="1600" dirty="0">
                <a:hlinkClick r:id="rId3"/>
              </a:rPr>
              <a:t>://mentor.ieee.org/802.11/dcn/18/11-18-1372-04-00ax-tgax-september-2018-ad-hoc-meeting-agenda-mac-mu-</a:t>
            </a:r>
            <a:r>
              <a:rPr lang="en-CA" sz="1600" dirty="0">
                <a:hlinkClick r:id="rId3"/>
              </a:rPr>
              <a:t>sr.pptx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https://mentor.ieee.org/802.11/dcn/18/11-18-1478-02-00ax-tgax-sep-2018-ad-hoc-meeting-agenda-</a:t>
            </a:r>
            <a:r>
              <a:rPr lang="en-CA" sz="1600" dirty="0">
                <a:hlinkClick r:id="rId4"/>
              </a:rPr>
              <a:t>phy.pptx</a:t>
            </a:r>
            <a:r>
              <a:rPr lang="en-CA" sz="1600" dirty="0"/>
              <a:t> </a:t>
            </a:r>
          </a:p>
          <a:p>
            <a:r>
              <a:rPr lang="en-CA" sz="2000" dirty="0"/>
              <a:t>Discussed possible resolutions for coexistence comments (802.19 comments. Resolutions </a:t>
            </a:r>
            <a:r>
              <a:rPr lang="en-CA" sz="2000" dirty="0"/>
              <a:t>are available at: </a:t>
            </a:r>
            <a:r>
              <a:rPr lang="en-CA" sz="2000" dirty="0">
                <a:hlinkClick r:id="rId5"/>
              </a:rPr>
              <a:t>https://mentor.ieee.org/802.11/dcn/18/11-18-1532-00-00ax-tgax-coexistence-assurance-document-</a:t>
            </a:r>
            <a:r>
              <a:rPr lang="en-CA" sz="2000" dirty="0">
                <a:hlinkClick r:id="rId5"/>
              </a:rPr>
              <a:t>comments.docx</a:t>
            </a:r>
            <a:r>
              <a:rPr lang="en-CA" sz="2000" dirty="0"/>
              <a:t>  </a:t>
            </a:r>
            <a:endParaRPr lang="en-CA" sz="2000" dirty="0"/>
          </a:p>
          <a:p>
            <a:r>
              <a:rPr lang="en-CA" sz="2000" dirty="0"/>
              <a:t>Continue with the comment resolution during this meeting.</a:t>
            </a:r>
          </a:p>
          <a:p>
            <a:r>
              <a:rPr lang="en-US" sz="1800" dirty="0"/>
              <a:t>Agenda for this meeting is available  in document 11-17/1373r0.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> Next Gen 60 GHz – </a:t>
            </a:r>
            <a:r>
              <a:rPr lang="en-US" dirty="0" smtClean="0"/>
              <a:t>September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Chair: Edward Au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dirty="0"/>
              <a:t>Since the July 2018 plenary</a:t>
            </a:r>
          </a:p>
          <a:p>
            <a:pPr lvl="1" algn="just"/>
            <a:r>
              <a:rPr lang="en-CA" sz="1800" dirty="0"/>
              <a:t>2 teleconference calls were held</a:t>
            </a:r>
          </a:p>
          <a:p>
            <a:pPr lvl="2" algn="just"/>
            <a:r>
              <a:rPr lang="en-CA" sz="1600" dirty="0"/>
              <a:t>Technical presentation</a:t>
            </a:r>
          </a:p>
          <a:p>
            <a:pPr lvl="2" algn="just"/>
            <a:r>
              <a:rPr lang="en-CA" sz="1600" dirty="0"/>
              <a:t>Comment assignment</a:t>
            </a:r>
          </a:p>
          <a:p>
            <a:r>
              <a:rPr lang="en-US" dirty="0"/>
              <a:t>Goals this week</a:t>
            </a:r>
          </a:p>
          <a:p>
            <a:pPr lvl="1"/>
            <a:r>
              <a:rPr lang="en-US" sz="1800" dirty="0"/>
              <a:t>Comment resolution against </a:t>
            </a:r>
            <a:r>
              <a:rPr lang="en-US" sz="1800" dirty="0"/>
              <a:t>LB234 (D2.0)</a:t>
            </a:r>
          </a:p>
          <a:p>
            <a:pPr lvl="2"/>
            <a:r>
              <a:rPr lang="en-US" sz="1600" dirty="0"/>
              <a:t>Motion passed with 92.8% approval</a:t>
            </a:r>
            <a:endParaRPr lang="en-US" sz="1600" dirty="0"/>
          </a:p>
          <a:p>
            <a:pPr lvl="2"/>
            <a:r>
              <a:rPr lang="en-US" sz="1600" dirty="0"/>
              <a:t>742 comments:  431 technical, 282 </a:t>
            </a:r>
            <a:r>
              <a:rPr lang="en-US" sz="1600" dirty="0"/>
              <a:t>editorial, </a:t>
            </a:r>
            <a:r>
              <a:rPr lang="en-US" sz="1600" dirty="0"/>
              <a:t>29 </a:t>
            </a:r>
            <a:r>
              <a:rPr lang="en-US" sz="1600" dirty="0"/>
              <a:t>general</a:t>
            </a:r>
          </a:p>
          <a:p>
            <a:pPr lvl="1"/>
            <a:r>
              <a:rPr lang="en-CA" sz="1800" dirty="0"/>
              <a:t>Technical presentations</a:t>
            </a:r>
          </a:p>
          <a:p>
            <a:r>
              <a:rPr lang="en-US" dirty="0"/>
              <a:t>Agenda for this meeting is available in document 11-18/1345r1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Next Gen Positioning – September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Chair: Jonathan Segev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Conducted internal comment collection (completed Sep. 2</a:t>
            </a:r>
            <a:r>
              <a:rPr lang="en-US" baseline="30000" dirty="0" smtClean="0"/>
              <a:t>nd</a:t>
            </a:r>
            <a:r>
              <a:rPr lang="en-US" dirty="0" smtClean="0"/>
              <a:t> 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Received 546 comments: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360 technical comments.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167 editorial.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19 general.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volunteers for comment resolution.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D0.4.1 </a:t>
            </a:r>
            <a:r>
              <a:rPr lang="en-US" dirty="0" smtClean="0"/>
              <a:t>is focused on received editorial feedback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WG ballot coming out of the Nov. meeting.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Next Gen Positioning – September 2018</a:t>
            </a:r>
            <a:br>
              <a:rPr lang="en-US" dirty="0"/>
            </a:br>
            <a:r>
              <a:rPr lang="en-US" dirty="0"/>
              <a:t>Chair: Jonathan Segev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Sep.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comment resolution.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</a:t>
            </a:r>
            <a:r>
              <a:rPr lang="en-US" altLang="en-US" dirty="0" smtClean="0"/>
              <a:t>D0.4.1 </a:t>
            </a:r>
            <a:r>
              <a:rPr lang="en-US" altLang="en-US" dirty="0" smtClean="0"/>
              <a:t>addressing editorial and style clean up.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and consider program 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11-18/1384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97783"/>
              </p:ext>
            </p:extLst>
          </p:nvPr>
        </p:nvGraphicFramePr>
        <p:xfrm>
          <a:off x="6248401" y="4267200"/>
          <a:ext cx="4191001" cy="2011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294"/>
                <a:gridCol w="756707"/>
                <a:gridCol w="698500"/>
                <a:gridCol w="698500"/>
                <a:gridCol w="698500"/>
                <a:gridCol w="698500"/>
              </a:tblGrid>
              <a:tr h="25906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AZ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93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Wake Up Radio 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September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Chair</a:t>
            </a:r>
            <a:r>
              <a:rPr lang="en-GB" dirty="0" smtClean="0"/>
              <a:t>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pPr lvl="1"/>
            <a:r>
              <a:rPr lang="en-US" altLang="en-US" dirty="0">
                <a:ea typeface="MS PGothic" charset="-128"/>
              </a:rPr>
              <a:t>Approved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D0.3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Reviewed </a:t>
            </a:r>
            <a:r>
              <a:rPr lang="en-US" altLang="en-US" dirty="0">
                <a:ea typeface="MS PGothic" charset="-128"/>
              </a:rPr>
              <a:t>and approved spec text documents </a:t>
            </a:r>
            <a:r>
              <a:rPr lang="en-US" altLang="en-US" dirty="0" smtClean="0">
                <a:ea typeface="MS PGothic" charset="-128"/>
              </a:rPr>
              <a:t>for </a:t>
            </a:r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D0.4</a:t>
            </a:r>
          </a:p>
          <a:p>
            <a:pPr lvl="1"/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/ARC </a:t>
            </a:r>
            <a:r>
              <a:rPr lang="en-US" altLang="en-US" dirty="0">
                <a:ea typeface="MS PGothic" charset="-128"/>
              </a:rPr>
              <a:t>joint session –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architecture discussion</a:t>
            </a:r>
          </a:p>
          <a:p>
            <a:pPr lvl="1"/>
            <a:r>
              <a:rPr lang="en-US" altLang="en-US" dirty="0">
                <a:ea typeface="MS PGothic" charset="-128"/>
              </a:rPr>
              <a:t>Reviewed and changed TG timeline</a:t>
            </a: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/>
              <a:t>Approve </a:t>
            </a:r>
            <a:r>
              <a:rPr lang="en-US" altLang="en-US" dirty="0" err="1"/>
              <a:t>TGba</a:t>
            </a:r>
            <a:r>
              <a:rPr lang="en-US" altLang="en-US" dirty="0"/>
              <a:t> </a:t>
            </a:r>
            <a:r>
              <a:rPr lang="en-US" altLang="en-US" dirty="0" smtClean="0"/>
              <a:t>D0.4</a:t>
            </a:r>
            <a:endParaRPr lang="en-US" altLang="en-US" dirty="0"/>
          </a:p>
          <a:p>
            <a:pPr lvl="1"/>
            <a:r>
              <a:rPr lang="en-US" altLang="en-US" dirty="0"/>
              <a:t>Review </a:t>
            </a:r>
            <a:r>
              <a:rPr lang="en-US" altLang="en-US" dirty="0" smtClean="0"/>
              <a:t>and approve spec </a:t>
            </a:r>
            <a:r>
              <a:rPr lang="en-US" altLang="en-US" dirty="0"/>
              <a:t>text documents </a:t>
            </a:r>
            <a:r>
              <a:rPr lang="en-US" altLang="en-US" dirty="0" smtClean="0"/>
              <a:t>to generate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D1.0</a:t>
            </a:r>
            <a:endParaRPr lang="en-US" altLang="en-US" dirty="0"/>
          </a:p>
          <a:p>
            <a:pPr lvl="1"/>
            <a:r>
              <a:rPr lang="en-US" altLang="en-US" dirty="0" smtClean="0"/>
              <a:t>Approve </a:t>
            </a:r>
            <a:r>
              <a:rPr lang="en-US" altLang="en-US" dirty="0"/>
              <a:t>Working Group Technical Letter Ballot</a:t>
            </a:r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802.11-18/1381</a:t>
            </a:r>
            <a:endParaRPr lang="en-US" sz="28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1295400" y="533400"/>
            <a:ext cx="960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 Light Communications – September 2018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295400" y="1447800"/>
            <a:ext cx="9525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Simulation scenario document</a:t>
            </a:r>
          </a:p>
          <a:p>
            <a:pPr lvl="1" algn="just"/>
            <a:r>
              <a:rPr lang="en-GB" altLang="en-US" dirty="0"/>
              <a:t>Channel model document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Four (4) meeting slots for the Sept.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AM2; </a:t>
            </a:r>
            <a:r>
              <a:rPr lang="en-GB" altLang="en-US" b="1" dirty="0"/>
              <a:t>Tue – </a:t>
            </a:r>
            <a:r>
              <a:rPr lang="en-GB" altLang="en-US" dirty="0"/>
              <a:t>PM2 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/>
              <a:t>Wed – </a:t>
            </a:r>
            <a:r>
              <a:rPr lang="en-GB" altLang="en-US" dirty="0"/>
              <a:t>PM2; </a:t>
            </a:r>
            <a:br>
              <a:rPr lang="en-GB" altLang="en-US" dirty="0"/>
            </a:br>
            <a:r>
              <a:rPr lang="en-GB" altLang="en-US" b="1" dirty="0" err="1"/>
              <a:t>Thur</a:t>
            </a:r>
            <a:r>
              <a:rPr lang="en-GB" altLang="en-US" b="1" dirty="0"/>
              <a:t> – </a:t>
            </a:r>
            <a:r>
              <a:rPr lang="en-GB" altLang="en-US" dirty="0"/>
              <a:t>AM2</a:t>
            </a:r>
          </a:p>
          <a:p>
            <a:pPr lvl="1" algn="just"/>
            <a:endParaRPr lang="en-GB" altLang="en-US" dirty="0"/>
          </a:p>
          <a:p>
            <a:pPr algn="just"/>
            <a:r>
              <a:rPr lang="en-GB" altLang="en-US" dirty="0"/>
              <a:t>Proposed Agenda in doc. 11-18/1379r0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 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</a:t>
            </a:r>
            <a:r>
              <a:rPr lang="en-US" altLang="en-US" kern="0" dirty="0" smtClean="0"/>
              <a:t>September 2018 </a:t>
            </a:r>
            <a:r>
              <a:rPr lang="en-US" altLang="en-US" kern="0" dirty="0" smtClean="0"/>
              <a:t>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Broadcas</a:t>
            </a:r>
            <a:r>
              <a:rPr lang="en-US" dirty="0" smtClean="0"/>
              <a:t>t Services (</a:t>
            </a:r>
            <a:r>
              <a:rPr lang="en-US" dirty="0" smtClean="0"/>
              <a:t>BCS) SG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July 2018 (last)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Announced PAR and CSD as “stable and ready for external comments” -- no comments received</a:t>
            </a:r>
          </a:p>
          <a:p>
            <a:pPr lvl="1">
              <a:buFont typeface="Arial"/>
              <a:buChar char="•"/>
            </a:pPr>
            <a:r>
              <a:rPr lang="en-US" dirty="0"/>
              <a:t>Received feedback from non-802 members (BBC R&amp;D department)</a:t>
            </a:r>
          </a:p>
          <a:p>
            <a:pPr lvl="2">
              <a:buFont typeface="Arial"/>
              <a:buChar char="•"/>
            </a:pPr>
            <a:r>
              <a:rPr lang="en-US" dirty="0"/>
              <a:t>BCS / addressed problem highly relevant for their market</a:t>
            </a:r>
          </a:p>
          <a:p>
            <a:pPr lvl="2">
              <a:buFont typeface="Arial"/>
              <a:buChar char="•"/>
            </a:pPr>
            <a:r>
              <a:rPr lang="en-US" dirty="0"/>
              <a:t>Summary presentation discussed during one telephone conference</a:t>
            </a:r>
          </a:p>
          <a:p>
            <a:pPr>
              <a:buFont typeface="Arial"/>
              <a:buChar char="•"/>
            </a:pPr>
            <a:r>
              <a:rPr lang="en-US" dirty="0"/>
              <a:t>September Goals: Approve PAR and CSD	</a:t>
            </a:r>
          </a:p>
          <a:p>
            <a:pPr>
              <a:buFont typeface="Arial"/>
              <a:buChar char="•"/>
            </a:pPr>
            <a:r>
              <a:rPr lang="en-US" dirty="0"/>
              <a:t>2 Meeting slots:  Tues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11-18/1404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11-18/1405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</a:t>
            </a:r>
            <a:r>
              <a:rPr lang="en-US" altLang="en-US" dirty="0" smtClean="0"/>
              <a:t>SG</a:t>
            </a:r>
            <a:endParaRPr lang="en-US" altLang="en-US" dirty="0" smtClean="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xmlns="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9067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Formation approved at the end of the July 2018 session.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Work to begin at this meeting.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Progress toward consensus on project scope and timeline.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Discuss contributions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Monday PM2, Thursday AM2, Thursday PM2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680" cy="121860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Full Duplex (FD) TIG – </a:t>
            </a: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September 2018</a:t>
            </a:r>
            <a:endParaRPr/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680" cy="449496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September Goals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:</a:t>
            </a:r>
            <a:endParaRPr dirty="0"/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Resolve comments and finalize report framework</a:t>
            </a:r>
            <a:endParaRPr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Report framework document #11-18/498</a:t>
            </a:r>
            <a:endParaRPr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Develop WG recommendations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September Agenda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: See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11-18/1383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802.11 </a:t>
            </a:r>
            <a:r>
              <a:rPr lang="en-US" dirty="0" smtClean="0"/>
              <a:t>NGV SG – </a:t>
            </a:r>
            <a:r>
              <a:rPr lang="en-US" dirty="0" smtClean="0"/>
              <a:t>September </a:t>
            </a:r>
            <a:r>
              <a:rPr lang="en-US" dirty="0" smtClean="0"/>
              <a:t>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algn="just"/>
            <a:r>
              <a:rPr lang="en-GB" altLang="en-US" dirty="0" smtClean="0"/>
              <a:t>Since the Jul Plenary meeting</a:t>
            </a:r>
          </a:p>
          <a:p>
            <a:pPr lvl="1" algn="just"/>
            <a:r>
              <a:rPr lang="en-GB" altLang="en-US" dirty="0" smtClean="0"/>
              <a:t>1 teleconference call was held on Aug 21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to review CSD proposal</a:t>
            </a:r>
          </a:p>
          <a:p>
            <a:pPr lvl="2" algn="just"/>
            <a:r>
              <a:rPr lang="en-GB" altLang="en-US" sz="1900" dirty="0"/>
              <a:t>Current CSD proposal is 11-16/0862r1</a:t>
            </a:r>
          </a:p>
          <a:p>
            <a:pPr lvl="1" algn="just"/>
            <a:r>
              <a:rPr lang="en-GB" altLang="en-US" dirty="0" smtClean="0"/>
              <a:t>PAR draft reviewed and updated based on comments from Jon and Dorothy</a:t>
            </a:r>
          </a:p>
          <a:p>
            <a:pPr lvl="2" algn="just"/>
            <a:r>
              <a:rPr lang="en-GB" altLang="en-US" sz="1900" dirty="0"/>
              <a:t>Current PAR proposal is 11-16/0861r6</a:t>
            </a:r>
          </a:p>
          <a:p>
            <a:pPr algn="just"/>
            <a:r>
              <a:rPr lang="en-GB" altLang="en-US" dirty="0" smtClean="0"/>
              <a:t>Goal of Sep meeting</a:t>
            </a:r>
          </a:p>
          <a:p>
            <a:pPr lvl="1" algn="just"/>
            <a:r>
              <a:rPr lang="en-US" altLang="en-US" dirty="0" smtClean="0"/>
              <a:t>4 sessions scheduled for NGV SG during Sep meeting</a:t>
            </a:r>
          </a:p>
          <a:p>
            <a:pPr lvl="1" algn="just"/>
            <a:r>
              <a:rPr lang="en-US" altLang="en-US" dirty="0" smtClean="0"/>
              <a:t>Review updated PAR proposal</a:t>
            </a:r>
          </a:p>
          <a:p>
            <a:pPr lvl="1" algn="just"/>
            <a:r>
              <a:rPr lang="en-US" altLang="en-US" dirty="0" smtClean="0"/>
              <a:t>Discuss and approve CSD proposal in SG</a:t>
            </a:r>
          </a:p>
          <a:p>
            <a:pPr lvl="1" algn="just"/>
            <a:r>
              <a:rPr lang="en-US" altLang="en-US" dirty="0" smtClean="0"/>
              <a:t>Submit PAR/CSD to WG for approval</a:t>
            </a:r>
          </a:p>
          <a:p>
            <a:pPr lvl="1" algn="just"/>
            <a:r>
              <a:rPr lang="en-US" altLang="en-US" dirty="0" smtClean="0"/>
              <a:t>Complete presentations for use case, channel model and functional requirements. </a:t>
            </a:r>
          </a:p>
          <a:p>
            <a:pPr algn="just"/>
            <a:r>
              <a:rPr lang="en-US" altLang="en-US" dirty="0" smtClean="0"/>
              <a:t>Agenda for NGV SG Sep meeting is available as in 11-18/1392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Applications (RTA)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 Items for the Week</a:t>
            </a:r>
          </a:p>
          <a:p>
            <a:r>
              <a:rPr lang="en-US" dirty="0"/>
              <a:t>•	Approve teleconference minutes since July 2018</a:t>
            </a:r>
          </a:p>
          <a:p>
            <a:r>
              <a:rPr lang="en-US" dirty="0"/>
              <a:t>•	Presentations and Discussions </a:t>
            </a:r>
          </a:p>
          <a:p>
            <a:pPr lvl="1"/>
            <a:r>
              <a:rPr lang="en-US" dirty="0"/>
              <a:t>•	3 presentations to review (Intel, </a:t>
            </a:r>
            <a:r>
              <a:rPr lang="en-US" dirty="0" err="1"/>
              <a:t>Tencent</a:t>
            </a:r>
            <a:r>
              <a:rPr lang="en-US" dirty="0"/>
              <a:t>, Activision)</a:t>
            </a:r>
          </a:p>
          <a:p>
            <a:pPr lvl="1"/>
            <a:r>
              <a:rPr lang="en-US" dirty="0"/>
              <a:t>•	Discuss report due in November</a:t>
            </a:r>
          </a:p>
          <a:p>
            <a:pPr lvl="1"/>
            <a:r>
              <a:rPr lang="en-US" dirty="0"/>
              <a:t>•	Assemble a team to develop the report</a:t>
            </a:r>
          </a:p>
          <a:p>
            <a:r>
              <a:rPr lang="en-US" dirty="0"/>
              <a:t>•	Schedule TIG teleconference times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5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Agenda for 2018-09-11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11-11/0270r42 (September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Corrected an error where </a:t>
            </a:r>
            <a:r>
              <a:rPr lang="en-US" altLang="en-US" dirty="0" err="1" smtClean="0"/>
              <a:t>TGaq</a:t>
            </a:r>
            <a:r>
              <a:rPr lang="en-US" altLang="en-US" dirty="0" smtClean="0"/>
              <a:t> incorrectly released a number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TGmd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September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7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11-18/0517r1 “</a:t>
            </a:r>
            <a:r>
              <a:rPr lang="en-US" dirty="0"/>
              <a:t>802.11ax for IMT-2020 </a:t>
            </a:r>
            <a:r>
              <a:rPr lang="en-US" dirty="0" err="1"/>
              <a:t>eMBB</a:t>
            </a:r>
            <a:r>
              <a:rPr lang="en-US" dirty="0"/>
              <a:t> Indoor Hotspot and Dense Urban”</a:t>
            </a:r>
            <a:endParaRPr lang="en-US" altLang="en-US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11-18/1573r0 “</a:t>
            </a:r>
            <a:r>
              <a:rPr lang="en-US" dirty="0"/>
              <a:t>Summary of 802.11ax Self Evaluation for IMT-2020 EMBB Indoor Hotspot and Dense Urban Test Environments</a:t>
            </a:r>
            <a:r>
              <a:rPr lang="en-US" altLang="en-US" dirty="0"/>
              <a:t>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Liaison Statement: 802.11ax benchmarking to IMT-2020 requirement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11-18/1340r0 “</a:t>
            </a:r>
            <a:r>
              <a:rPr lang="en-US" dirty="0"/>
              <a:t>Proposed LS to 3GPP/WFA/WBA/</a:t>
            </a:r>
            <a:r>
              <a:rPr lang="en-US" dirty="0" err="1"/>
              <a:t>WifiForward</a:t>
            </a:r>
            <a:r>
              <a:rPr lang="en-US" dirty="0"/>
              <a:t> on the studies done regarding benchmarking of 802.11ax capabilities”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11-18/1387r1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 – Chaired by Stephen McCann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this week.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September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</a:t>
            </a:r>
            <a:endParaRPr lang="en-US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“What is an ESS?”: </a:t>
            </a:r>
            <a:r>
              <a:rPr lang="en-US" sz="1800" dirty="0">
                <a:hlinkClick r:id="rId3"/>
              </a:rPr>
              <a:t>11-18/1051r2</a:t>
            </a:r>
            <a:r>
              <a:rPr lang="en-US" sz="1800" dirty="0"/>
              <a:t>  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TGba</a:t>
            </a:r>
            <a:r>
              <a:rPr lang="en-US" sz="1800" b="1" dirty="0"/>
              <a:t> (WUR) continued discussion: </a:t>
            </a:r>
            <a:r>
              <a:rPr lang="en-US" sz="1800" dirty="0">
                <a:hlinkClick r:id="rId4"/>
              </a:rPr>
              <a:t>11-17/1025r0</a:t>
            </a:r>
            <a:r>
              <a:rPr lang="en-US" sz="1800" dirty="0"/>
              <a:t>, </a:t>
            </a:r>
            <a:r>
              <a:rPr lang="en-US" sz="1800" dirty="0">
                <a:hlinkClick r:id="rId5"/>
              </a:rPr>
              <a:t>11-18/0884r1</a:t>
            </a:r>
            <a:r>
              <a:rPr lang="en-US" sz="1800" dirty="0"/>
              <a:t>, </a:t>
            </a:r>
            <a:r>
              <a:rPr lang="en-US" sz="1800" dirty="0">
                <a:hlinkClick r:id="rId6"/>
              </a:rPr>
              <a:t>11-18/1016r0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11-18/1017r0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11-18/1020r0</a:t>
            </a:r>
            <a:r>
              <a:rPr lang="en-US" sz="1800" dirty="0"/>
              <a:t> 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Does </a:t>
            </a:r>
            <a:r>
              <a:rPr lang="en-US" sz="1800" b="1" dirty="0" err="1"/>
              <a:t>TGba</a:t>
            </a:r>
            <a:r>
              <a:rPr lang="en-US" sz="1800" b="1" dirty="0"/>
              <a:t> discussion lead into other “split” PHYs (LC, 28 GHz (</a:t>
            </a:r>
            <a:r>
              <a:rPr lang="en-US" sz="1800" b="1" dirty="0" err="1"/>
              <a:t>Phazr</a:t>
            </a:r>
            <a:r>
              <a:rPr lang="en-US" sz="1800" b="1" dirty="0"/>
              <a:t>))?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Consider IETF </a:t>
            </a:r>
            <a:r>
              <a:rPr lang="en-US" sz="1800" b="1" dirty="0" err="1"/>
              <a:t>DetNet</a:t>
            </a:r>
            <a:r>
              <a:rPr lang="en-US" sz="1800" b="1" dirty="0"/>
              <a:t>/time-sensitive networking input (potential relationship to RTA TIG?)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</a:t>
            </a:r>
            <a:r>
              <a:rPr lang="en-AU" altLang="en-US" dirty="0" smtClean="0"/>
              <a:t>11-18-1378) </a:t>
            </a:r>
            <a:r>
              <a:rPr lang="en-AU" altLang="en-US" dirty="0" smtClean="0"/>
              <a:t>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upcoming ETSI </a:t>
            </a:r>
            <a:r>
              <a:rPr lang="en-AU" dirty="0"/>
              <a:t>BRAN </a:t>
            </a:r>
            <a:r>
              <a:rPr lang="en-AU" dirty="0" smtClean="0"/>
              <a:t>meeting agenda &amp; submissions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from 3GPP RAN to workshop invitation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Sept 2018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3682"/>
            <a:ext cx="8534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November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   12 October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15 October 2018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Dec </a:t>
            </a:r>
            <a:r>
              <a:rPr lang="en-US" sz="1600" dirty="0" err="1">
                <a:solidFill>
                  <a:schemeClr val="tx1"/>
                </a:solidFill>
              </a:rPr>
              <a:t>mtg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6134</TotalTime>
  <Words>1978</Words>
  <Application>Microsoft Office PowerPoint</Application>
  <PresentationFormat>Widescreen</PresentationFormat>
  <Paragraphs>432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2018-09</vt:lpstr>
      <vt:lpstr>Abstract</vt:lpstr>
      <vt:lpstr>Editors Meeting Agenda for 2018-09-11</vt:lpstr>
      <vt:lpstr>ANA Status</vt:lpstr>
      <vt:lpstr>802.11 AANI SC – September 2018</vt:lpstr>
      <vt:lpstr>802.11 ARC – September 2018</vt:lpstr>
      <vt:lpstr>IEEE 802.11 Coexistence SC – Sept 2018</vt:lpstr>
      <vt:lpstr>IEEE 802.11 Coexistence SC – Sept 2018</vt:lpstr>
      <vt:lpstr>PAR SC – Sept 2018 PAR Review SC Chair: Jon Rosdahl</vt:lpstr>
      <vt:lpstr>802.11 WNG – September 2018</vt:lpstr>
      <vt:lpstr>IEEE 802 JTC1 SC – Sept 2018</vt:lpstr>
      <vt:lpstr>IEEE 802 has 82 standards in or through the PSDO pipeline</vt:lpstr>
      <vt:lpstr>TGmd – Snapshot slide Chair: Dorothy Stanley</vt:lpstr>
      <vt:lpstr>TGax High Efficiency WLAN – September 2018 Chair: Osama Aboul-Magd</vt:lpstr>
      <vt:lpstr>TGay Next Gen 60 GHz – September 2018 Chair: Edward Au</vt:lpstr>
      <vt:lpstr>TGaz Next Gen Positioning – September 2018 Chair: Jonathan Segev</vt:lpstr>
      <vt:lpstr>TGaz Next Gen Positioning – September 2018 Chair: Jonathan Segev</vt:lpstr>
      <vt:lpstr>TGba Wake Up Radio – September 2018 Chair: Minyoung Park</vt:lpstr>
      <vt:lpstr>PowerPoint Presentation</vt:lpstr>
      <vt:lpstr>802.11 Broadcast Services (BCS) SG Chair: Marc Emmelmann</vt:lpstr>
      <vt:lpstr>EHT SG</vt:lpstr>
      <vt:lpstr>PowerPoint Presentation</vt:lpstr>
      <vt:lpstr>802.11 NGV SG – September 2018</vt:lpstr>
      <vt:lpstr>Real Time Applications (RTA) TIG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158</cp:revision>
  <cp:lastPrinted>1601-01-01T00:00:00Z</cp:lastPrinted>
  <dcterms:created xsi:type="dcterms:W3CDTF">2018-05-02T19:26:26Z</dcterms:created>
  <dcterms:modified xsi:type="dcterms:W3CDTF">2018-09-10T16:08:20Z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2018-09-10 16:08:20Z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