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8"/>
  </p:notesMasterIdLst>
  <p:handoutMasterIdLst>
    <p:handoutMasterId r:id="rId29"/>
  </p:handoutMasterIdLst>
  <p:sldIdLst>
    <p:sldId id="269" r:id="rId3"/>
    <p:sldId id="370" r:id="rId4"/>
    <p:sldId id="419" r:id="rId5"/>
    <p:sldId id="423" r:id="rId6"/>
    <p:sldId id="427" r:id="rId7"/>
    <p:sldId id="409" r:id="rId8"/>
    <p:sldId id="371" r:id="rId9"/>
    <p:sldId id="407" r:id="rId10"/>
    <p:sldId id="435" r:id="rId11"/>
    <p:sldId id="436" r:id="rId12"/>
    <p:sldId id="372" r:id="rId13"/>
    <p:sldId id="430" r:id="rId14"/>
    <p:sldId id="378" r:id="rId15"/>
    <p:sldId id="374" r:id="rId16"/>
    <p:sldId id="422" r:id="rId17"/>
    <p:sldId id="397" r:id="rId18"/>
    <p:sldId id="398" r:id="rId19"/>
    <p:sldId id="379" r:id="rId20"/>
    <p:sldId id="383" r:id="rId21"/>
    <p:sldId id="381" r:id="rId22"/>
    <p:sldId id="395" r:id="rId23"/>
    <p:sldId id="441" r:id="rId24"/>
    <p:sldId id="442" r:id="rId25"/>
    <p:sldId id="443" r:id="rId26"/>
    <p:sldId id="444" r:id="rId27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76" autoAdjust="0"/>
    <p:restoredTop sz="95394" autoAdjust="0"/>
  </p:normalViewPr>
  <p:slideViewPr>
    <p:cSldViewPr>
      <p:cViewPr varScale="1">
        <p:scale>
          <a:sx n="70" d="100"/>
          <a:sy n="70" d="100"/>
        </p:scale>
        <p:origin x="10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jstacey\Documents\802.11\Session%20preperation%20&amp;%20reports\membership\reports%20for%20queries%20on%20802.11%20member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jstacey\Documents\802.11\Session%20preperation%20&amp;%20reports\membership\reports%20for%20queries%20on%20802.11%20member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jstacey\Documents\802.11\Session%20preperation%20&amp;%20reports\membership\reports%20for%20queries%20on%20802.11%20member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jstacey\Documents\802.11\Session%20preperation%20&amp;%20reports\membership\voters%20over%20tim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[reports for queries on 802.11 members.xlsx]Members by country!PivotTable1</c:name>
    <c:fmtId val="-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'Members by country'!$B$1:$B$2</c:f>
              <c:strCache>
                <c:ptCount val="1"/>
                <c:pt idx="0">
                  <c:v>Voter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'Members by country'!$A$3:$A$32</c:f>
              <c:multiLvlStrCache>
                <c:ptCount val="25"/>
                <c:lvl>
                  <c:pt idx="0">
                    <c:v>US</c:v>
                  </c:pt>
                  <c:pt idx="1">
                    <c:v>CA</c:v>
                  </c:pt>
                  <c:pt idx="2">
                    <c:v>CN</c:v>
                  </c:pt>
                  <c:pt idx="3">
                    <c:v>JP</c:v>
                  </c:pt>
                  <c:pt idx="4">
                    <c:v>KR</c:v>
                  </c:pt>
                  <c:pt idx="5">
                    <c:v>TW</c:v>
                  </c:pt>
                  <c:pt idx="6">
                    <c:v>SG</c:v>
                  </c:pt>
                  <c:pt idx="7">
                    <c:v>PK</c:v>
                  </c:pt>
                  <c:pt idx="8">
                    <c:v>AU</c:v>
                  </c:pt>
                  <c:pt idx="9">
                    <c:v>DE</c:v>
                  </c:pt>
                  <c:pt idx="10">
                    <c:v>GB</c:v>
                  </c:pt>
                  <c:pt idx="11">
                    <c:v>IL</c:v>
                  </c:pt>
                  <c:pt idx="12">
                    <c:v>FR</c:v>
                  </c:pt>
                  <c:pt idx="13">
                    <c:v>SE</c:v>
                  </c:pt>
                  <c:pt idx="14">
                    <c:v>RU</c:v>
                  </c:pt>
                  <c:pt idx="15">
                    <c:v>NL</c:v>
                  </c:pt>
                  <c:pt idx="16">
                    <c:v>IN</c:v>
                  </c:pt>
                  <c:pt idx="17">
                    <c:v>BE</c:v>
                  </c:pt>
                  <c:pt idx="18">
                    <c:v>IT</c:v>
                  </c:pt>
                  <c:pt idx="19">
                    <c:v>TR</c:v>
                  </c:pt>
                  <c:pt idx="20">
                    <c:v>AT</c:v>
                  </c:pt>
                  <c:pt idx="21">
                    <c:v>FI</c:v>
                  </c:pt>
                  <c:pt idx="22">
                    <c:v>GR</c:v>
                  </c:pt>
                  <c:pt idx="23">
                    <c:v>ES</c:v>
                  </c:pt>
                  <c:pt idx="24">
                    <c:v>(blank)</c:v>
                  </c:pt>
                </c:lvl>
                <c:lvl>
                  <c:pt idx="0">
                    <c:v>GAR</c:v>
                  </c:pt>
                  <c:pt idx="2">
                    <c:v>APAC</c:v>
                  </c:pt>
                  <c:pt idx="9">
                    <c:v>EMEA</c:v>
                  </c:pt>
                  <c:pt idx="24">
                    <c:v>(blank)</c:v>
                  </c:pt>
                </c:lvl>
              </c:multiLvlStrCache>
            </c:multiLvlStrRef>
          </c:cat>
          <c:val>
            <c:numRef>
              <c:f>'Members by country'!$B$3:$B$32</c:f>
              <c:numCache>
                <c:formatCode>General</c:formatCode>
                <c:ptCount val="25"/>
                <c:pt idx="0">
                  <c:v>157</c:v>
                </c:pt>
                <c:pt idx="1">
                  <c:v>8</c:v>
                </c:pt>
                <c:pt idx="2">
                  <c:v>43</c:v>
                </c:pt>
                <c:pt idx="3">
                  <c:v>22</c:v>
                </c:pt>
                <c:pt idx="4">
                  <c:v>18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9</c:v>
                </c:pt>
                <c:pt idx="10">
                  <c:v>6</c:v>
                </c:pt>
                <c:pt idx="11">
                  <c:v>8</c:v>
                </c:pt>
                <c:pt idx="12">
                  <c:v>7</c:v>
                </c:pt>
                <c:pt idx="13">
                  <c:v>4</c:v>
                </c:pt>
                <c:pt idx="14">
                  <c:v>3</c:v>
                </c:pt>
                <c:pt idx="15">
                  <c:v>5</c:v>
                </c:pt>
                <c:pt idx="16">
                  <c:v>5</c:v>
                </c:pt>
                <c:pt idx="18">
                  <c:v>1</c:v>
                </c:pt>
                <c:pt idx="19">
                  <c:v>1</c:v>
                </c:pt>
                <c:pt idx="21">
                  <c:v>1</c:v>
                </c:pt>
                <c:pt idx="23">
                  <c:v>1</c:v>
                </c:pt>
                <c:pt idx="24">
                  <c:v>16</c:v>
                </c:pt>
              </c:numCache>
            </c:numRef>
          </c:val>
        </c:ser>
        <c:ser>
          <c:idx val="1"/>
          <c:order val="1"/>
          <c:tx>
            <c:strRef>
              <c:f>'Members by country'!$C$1:$C$2</c:f>
              <c:strCache>
                <c:ptCount val="1"/>
                <c:pt idx="0">
                  <c:v>Potential Voter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'Members by country'!$A$3:$A$32</c:f>
              <c:multiLvlStrCache>
                <c:ptCount val="25"/>
                <c:lvl>
                  <c:pt idx="0">
                    <c:v>US</c:v>
                  </c:pt>
                  <c:pt idx="1">
                    <c:v>CA</c:v>
                  </c:pt>
                  <c:pt idx="2">
                    <c:v>CN</c:v>
                  </c:pt>
                  <c:pt idx="3">
                    <c:v>JP</c:v>
                  </c:pt>
                  <c:pt idx="4">
                    <c:v>KR</c:v>
                  </c:pt>
                  <c:pt idx="5">
                    <c:v>TW</c:v>
                  </c:pt>
                  <c:pt idx="6">
                    <c:v>SG</c:v>
                  </c:pt>
                  <c:pt idx="7">
                    <c:v>PK</c:v>
                  </c:pt>
                  <c:pt idx="8">
                    <c:v>AU</c:v>
                  </c:pt>
                  <c:pt idx="9">
                    <c:v>DE</c:v>
                  </c:pt>
                  <c:pt idx="10">
                    <c:v>GB</c:v>
                  </c:pt>
                  <c:pt idx="11">
                    <c:v>IL</c:v>
                  </c:pt>
                  <c:pt idx="12">
                    <c:v>FR</c:v>
                  </c:pt>
                  <c:pt idx="13">
                    <c:v>SE</c:v>
                  </c:pt>
                  <c:pt idx="14">
                    <c:v>RU</c:v>
                  </c:pt>
                  <c:pt idx="15">
                    <c:v>NL</c:v>
                  </c:pt>
                  <c:pt idx="16">
                    <c:v>IN</c:v>
                  </c:pt>
                  <c:pt idx="17">
                    <c:v>BE</c:v>
                  </c:pt>
                  <c:pt idx="18">
                    <c:v>IT</c:v>
                  </c:pt>
                  <c:pt idx="19">
                    <c:v>TR</c:v>
                  </c:pt>
                  <c:pt idx="20">
                    <c:v>AT</c:v>
                  </c:pt>
                  <c:pt idx="21">
                    <c:v>FI</c:v>
                  </c:pt>
                  <c:pt idx="22">
                    <c:v>GR</c:v>
                  </c:pt>
                  <c:pt idx="23">
                    <c:v>ES</c:v>
                  </c:pt>
                  <c:pt idx="24">
                    <c:v>(blank)</c:v>
                  </c:pt>
                </c:lvl>
                <c:lvl>
                  <c:pt idx="0">
                    <c:v>GAR</c:v>
                  </c:pt>
                  <c:pt idx="2">
                    <c:v>APAC</c:v>
                  </c:pt>
                  <c:pt idx="9">
                    <c:v>EMEA</c:v>
                  </c:pt>
                  <c:pt idx="24">
                    <c:v>(blank)</c:v>
                  </c:pt>
                </c:lvl>
              </c:multiLvlStrCache>
            </c:multiLvlStrRef>
          </c:cat>
          <c:val>
            <c:numRef>
              <c:f>'Members by country'!$C$3:$C$32</c:f>
              <c:numCache>
                <c:formatCode>General</c:formatCode>
                <c:ptCount val="25"/>
                <c:pt idx="0">
                  <c:v>13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3">
                  <c:v>1</c:v>
                </c:pt>
                <c:pt idx="14">
                  <c:v>1</c:v>
                </c:pt>
                <c:pt idx="17">
                  <c:v>2</c:v>
                </c:pt>
                <c:pt idx="24">
                  <c:v>3</c:v>
                </c:pt>
              </c:numCache>
            </c:numRef>
          </c:val>
        </c:ser>
        <c:ser>
          <c:idx val="2"/>
          <c:order val="2"/>
          <c:tx>
            <c:strRef>
              <c:f>'Members by country'!$D$1:$D$2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'Members by country'!$A$3:$A$32</c:f>
              <c:multiLvlStrCache>
                <c:ptCount val="25"/>
                <c:lvl>
                  <c:pt idx="0">
                    <c:v>US</c:v>
                  </c:pt>
                  <c:pt idx="1">
                    <c:v>CA</c:v>
                  </c:pt>
                  <c:pt idx="2">
                    <c:v>CN</c:v>
                  </c:pt>
                  <c:pt idx="3">
                    <c:v>JP</c:v>
                  </c:pt>
                  <c:pt idx="4">
                    <c:v>KR</c:v>
                  </c:pt>
                  <c:pt idx="5">
                    <c:v>TW</c:v>
                  </c:pt>
                  <c:pt idx="6">
                    <c:v>SG</c:v>
                  </c:pt>
                  <c:pt idx="7">
                    <c:v>PK</c:v>
                  </c:pt>
                  <c:pt idx="8">
                    <c:v>AU</c:v>
                  </c:pt>
                  <c:pt idx="9">
                    <c:v>DE</c:v>
                  </c:pt>
                  <c:pt idx="10">
                    <c:v>GB</c:v>
                  </c:pt>
                  <c:pt idx="11">
                    <c:v>IL</c:v>
                  </c:pt>
                  <c:pt idx="12">
                    <c:v>FR</c:v>
                  </c:pt>
                  <c:pt idx="13">
                    <c:v>SE</c:v>
                  </c:pt>
                  <c:pt idx="14">
                    <c:v>RU</c:v>
                  </c:pt>
                  <c:pt idx="15">
                    <c:v>NL</c:v>
                  </c:pt>
                  <c:pt idx="16">
                    <c:v>IN</c:v>
                  </c:pt>
                  <c:pt idx="17">
                    <c:v>BE</c:v>
                  </c:pt>
                  <c:pt idx="18">
                    <c:v>IT</c:v>
                  </c:pt>
                  <c:pt idx="19">
                    <c:v>TR</c:v>
                  </c:pt>
                  <c:pt idx="20">
                    <c:v>AT</c:v>
                  </c:pt>
                  <c:pt idx="21">
                    <c:v>FI</c:v>
                  </c:pt>
                  <c:pt idx="22">
                    <c:v>GR</c:v>
                  </c:pt>
                  <c:pt idx="23">
                    <c:v>ES</c:v>
                  </c:pt>
                  <c:pt idx="24">
                    <c:v>(blank)</c:v>
                  </c:pt>
                </c:lvl>
                <c:lvl>
                  <c:pt idx="0">
                    <c:v>GAR</c:v>
                  </c:pt>
                  <c:pt idx="2">
                    <c:v>APAC</c:v>
                  </c:pt>
                  <c:pt idx="9">
                    <c:v>EMEA</c:v>
                  </c:pt>
                  <c:pt idx="24">
                    <c:v>(blank)</c:v>
                  </c:pt>
                </c:lvl>
              </c:multiLvlStrCache>
            </c:multiLvlStrRef>
          </c:cat>
          <c:val>
            <c:numRef>
              <c:f>'Members by country'!$D$3:$D$32</c:f>
              <c:numCache>
                <c:formatCode>General</c:formatCode>
                <c:ptCount val="25"/>
                <c:pt idx="0">
                  <c:v>26</c:v>
                </c:pt>
                <c:pt idx="2">
                  <c:v>4</c:v>
                </c:pt>
                <c:pt idx="3">
                  <c:v>9</c:v>
                </c:pt>
                <c:pt idx="4">
                  <c:v>6</c:v>
                </c:pt>
                <c:pt idx="5">
                  <c:v>1</c:v>
                </c:pt>
                <c:pt idx="9">
                  <c:v>6</c:v>
                </c:pt>
                <c:pt idx="10">
                  <c:v>4</c:v>
                </c:pt>
                <c:pt idx="11">
                  <c:v>2</c:v>
                </c:pt>
                <c:pt idx="14">
                  <c:v>1</c:v>
                </c:pt>
                <c:pt idx="17">
                  <c:v>1</c:v>
                </c:pt>
                <c:pt idx="18">
                  <c:v>1</c:v>
                </c:pt>
                <c:pt idx="20">
                  <c:v>1</c:v>
                </c:pt>
                <c:pt idx="22">
                  <c:v>1</c:v>
                </c:pt>
                <c:pt idx="2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69619144"/>
        <c:axId val="669623064"/>
      </c:barChart>
      <c:catAx>
        <c:axId val="669619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9623064"/>
        <c:crosses val="autoZero"/>
        <c:auto val="1"/>
        <c:lblAlgn val="ctr"/>
        <c:lblOffset val="100"/>
        <c:tickLblSkip val="1"/>
        <c:noMultiLvlLbl val="0"/>
      </c:catAx>
      <c:valAx>
        <c:axId val="669623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9619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811229269167216"/>
          <c:y val="0.36748868068248663"/>
          <c:w val="0.15862834065795237"/>
          <c:h val="0.14485076659552643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[reports for queries on 802.11 members.xlsx]Members by affiliation!PivotTable1</c:name>
    <c:fmtId val="-1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'Members by affiliation'!$B$3:$B$4</c:f>
              <c:strCache>
                <c:ptCount val="1"/>
                <c:pt idx="0">
                  <c:v>Voter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'Members by affiliation'!$A$5:$A$36</c:f>
              <c:strCache>
                <c:ptCount val="31"/>
                <c:pt idx="0">
                  <c:v>Huawei</c:v>
                </c:pt>
                <c:pt idx="1">
                  <c:v>Intel</c:v>
                </c:pt>
                <c:pt idx="2">
                  <c:v>Qualcomm</c:v>
                </c:pt>
                <c:pt idx="3">
                  <c:v>Broadcom</c:v>
                </c:pt>
                <c:pt idx="4">
                  <c:v>(blank)</c:v>
                </c:pt>
                <c:pt idx="5">
                  <c:v>Marvell</c:v>
                </c:pt>
                <c:pt idx="6">
                  <c:v>LG</c:v>
                </c:pt>
                <c:pt idx="7">
                  <c:v>Sony</c:v>
                </c:pt>
                <c:pt idx="8">
                  <c:v>Samsung</c:v>
                </c:pt>
                <c:pt idx="9">
                  <c:v>MediaTek</c:v>
                </c:pt>
                <c:pt idx="10">
                  <c:v>InterDigital</c:v>
                </c:pt>
                <c:pt idx="11">
                  <c:v>Unknown</c:v>
                </c:pt>
                <c:pt idx="12">
                  <c:v>Apple</c:v>
                </c:pt>
                <c:pt idx="13">
                  <c:v>Toshiba</c:v>
                </c:pt>
                <c:pt idx="14">
                  <c:v>ETRI</c:v>
                </c:pt>
                <c:pt idx="15">
                  <c:v>Ericsson</c:v>
                </c:pt>
                <c:pt idx="16">
                  <c:v>Cisco</c:v>
                </c:pt>
                <c:pt idx="17">
                  <c:v>Panasonic</c:v>
                </c:pt>
                <c:pt idx="18">
                  <c:v>Nokia</c:v>
                </c:pt>
                <c:pt idx="19">
                  <c:v>Quantenna</c:v>
                </c:pt>
                <c:pt idx="20">
                  <c:v>KERI </c:v>
                </c:pt>
                <c:pt idx="21">
                  <c:v>HPE</c:v>
                </c:pt>
                <c:pt idx="22">
                  <c:v>Canon</c:v>
                </c:pt>
                <c:pt idx="23">
                  <c:v>ZTE</c:v>
                </c:pt>
                <c:pt idx="24">
                  <c:v>ATR</c:v>
                </c:pt>
                <c:pt idx="25">
                  <c:v>Spreadtrum</c:v>
                </c:pt>
                <c:pt idx="26">
                  <c:v>NIICT</c:v>
                </c:pt>
                <c:pt idx="27">
                  <c:v>NTT</c:v>
                </c:pt>
                <c:pt idx="28">
                  <c:v>Cypress</c:v>
                </c:pt>
                <c:pt idx="29">
                  <c:v>Blackberry</c:v>
                </c:pt>
                <c:pt idx="30">
                  <c:v>NPU</c:v>
                </c:pt>
              </c:strCache>
            </c:strRef>
          </c:cat>
          <c:val>
            <c:numRef>
              <c:f>'Members by affiliation'!$B$5:$B$36</c:f>
              <c:numCache>
                <c:formatCode>General</c:formatCode>
                <c:ptCount val="31"/>
                <c:pt idx="0">
                  <c:v>48</c:v>
                </c:pt>
                <c:pt idx="1">
                  <c:v>23</c:v>
                </c:pt>
                <c:pt idx="2">
                  <c:v>28</c:v>
                </c:pt>
                <c:pt idx="3">
                  <c:v>20</c:v>
                </c:pt>
                <c:pt idx="4">
                  <c:v>5</c:v>
                </c:pt>
                <c:pt idx="5">
                  <c:v>15</c:v>
                </c:pt>
                <c:pt idx="6">
                  <c:v>13</c:v>
                </c:pt>
                <c:pt idx="7">
                  <c:v>9</c:v>
                </c:pt>
                <c:pt idx="8">
                  <c:v>8</c:v>
                </c:pt>
                <c:pt idx="9">
                  <c:v>6</c:v>
                </c:pt>
                <c:pt idx="10">
                  <c:v>6</c:v>
                </c:pt>
                <c:pt idx="11">
                  <c:v>8</c:v>
                </c:pt>
                <c:pt idx="12">
                  <c:v>6</c:v>
                </c:pt>
                <c:pt idx="13">
                  <c:v>2</c:v>
                </c:pt>
                <c:pt idx="14">
                  <c:v>2</c:v>
                </c:pt>
                <c:pt idx="15">
                  <c:v>5</c:v>
                </c:pt>
                <c:pt idx="16">
                  <c:v>5</c:v>
                </c:pt>
                <c:pt idx="17">
                  <c:v>6</c:v>
                </c:pt>
                <c:pt idx="18">
                  <c:v>3</c:v>
                </c:pt>
                <c:pt idx="19">
                  <c:v>4</c:v>
                </c:pt>
                <c:pt idx="20">
                  <c:v>2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2</c:v>
                </c:pt>
                <c:pt idx="25">
                  <c:v>2</c:v>
                </c:pt>
                <c:pt idx="26">
                  <c:v>1</c:v>
                </c:pt>
                <c:pt idx="27">
                  <c:v>2</c:v>
                </c:pt>
                <c:pt idx="28">
                  <c:v>2</c:v>
                </c:pt>
                <c:pt idx="29">
                  <c:v>3</c:v>
                </c:pt>
                <c:pt idx="30">
                  <c:v>3</c:v>
                </c:pt>
              </c:numCache>
            </c:numRef>
          </c:val>
        </c:ser>
        <c:ser>
          <c:idx val="1"/>
          <c:order val="1"/>
          <c:tx>
            <c:strRef>
              <c:f>'Members by affiliation'!$C$3:$C$4</c:f>
              <c:strCache>
                <c:ptCount val="1"/>
                <c:pt idx="0">
                  <c:v>Potential Voter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'Members by affiliation'!$A$5:$A$36</c:f>
              <c:strCache>
                <c:ptCount val="31"/>
                <c:pt idx="0">
                  <c:v>Huawei</c:v>
                </c:pt>
                <c:pt idx="1">
                  <c:v>Intel</c:v>
                </c:pt>
                <c:pt idx="2">
                  <c:v>Qualcomm</c:v>
                </c:pt>
                <c:pt idx="3">
                  <c:v>Broadcom</c:v>
                </c:pt>
                <c:pt idx="4">
                  <c:v>(blank)</c:v>
                </c:pt>
                <c:pt idx="5">
                  <c:v>Marvell</c:v>
                </c:pt>
                <c:pt idx="6">
                  <c:v>LG</c:v>
                </c:pt>
                <c:pt idx="7">
                  <c:v>Sony</c:v>
                </c:pt>
                <c:pt idx="8">
                  <c:v>Samsung</c:v>
                </c:pt>
                <c:pt idx="9">
                  <c:v>MediaTek</c:v>
                </c:pt>
                <c:pt idx="10">
                  <c:v>InterDigital</c:v>
                </c:pt>
                <c:pt idx="11">
                  <c:v>Unknown</c:v>
                </c:pt>
                <c:pt idx="12">
                  <c:v>Apple</c:v>
                </c:pt>
                <c:pt idx="13">
                  <c:v>Toshiba</c:v>
                </c:pt>
                <c:pt idx="14">
                  <c:v>ETRI</c:v>
                </c:pt>
                <c:pt idx="15">
                  <c:v>Ericsson</c:v>
                </c:pt>
                <c:pt idx="16">
                  <c:v>Cisco</c:v>
                </c:pt>
                <c:pt idx="17">
                  <c:v>Panasonic</c:v>
                </c:pt>
                <c:pt idx="18">
                  <c:v>Nokia</c:v>
                </c:pt>
                <c:pt idx="19">
                  <c:v>Quantenna</c:v>
                </c:pt>
                <c:pt idx="20">
                  <c:v>KERI </c:v>
                </c:pt>
                <c:pt idx="21">
                  <c:v>HPE</c:v>
                </c:pt>
                <c:pt idx="22">
                  <c:v>Canon</c:v>
                </c:pt>
                <c:pt idx="23">
                  <c:v>ZTE</c:v>
                </c:pt>
                <c:pt idx="24">
                  <c:v>ATR</c:v>
                </c:pt>
                <c:pt idx="25">
                  <c:v>Spreadtrum</c:v>
                </c:pt>
                <c:pt idx="26">
                  <c:v>NIICT</c:v>
                </c:pt>
                <c:pt idx="27">
                  <c:v>NTT</c:v>
                </c:pt>
                <c:pt idx="28">
                  <c:v>Cypress</c:v>
                </c:pt>
                <c:pt idx="29">
                  <c:v>Blackberry</c:v>
                </c:pt>
                <c:pt idx="30">
                  <c:v>NPU</c:v>
                </c:pt>
              </c:strCache>
            </c:strRef>
          </c:cat>
          <c:val>
            <c:numRef>
              <c:f>'Members by affiliation'!$C$5:$C$36</c:f>
              <c:numCache>
                <c:formatCode>General</c:formatCode>
                <c:ptCount val="31"/>
                <c:pt idx="1">
                  <c:v>1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2</c:v>
                </c:pt>
                <c:pt idx="13">
                  <c:v>1</c:v>
                </c:pt>
                <c:pt idx="15">
                  <c:v>1</c:v>
                </c:pt>
                <c:pt idx="18">
                  <c:v>1</c:v>
                </c:pt>
                <c:pt idx="20">
                  <c:v>1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</c:ser>
        <c:ser>
          <c:idx val="2"/>
          <c:order val="2"/>
          <c:tx>
            <c:strRef>
              <c:f>'Members by affiliation'!$D$3:$D$4</c:f>
              <c:strCache>
                <c:ptCount val="1"/>
                <c:pt idx="0">
                  <c:v>Aspirant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'Members by affiliation'!$A$5:$A$36</c:f>
              <c:strCache>
                <c:ptCount val="31"/>
                <c:pt idx="0">
                  <c:v>Huawei</c:v>
                </c:pt>
                <c:pt idx="1">
                  <c:v>Intel</c:v>
                </c:pt>
                <c:pt idx="2">
                  <c:v>Qualcomm</c:v>
                </c:pt>
                <c:pt idx="3">
                  <c:v>Broadcom</c:v>
                </c:pt>
                <c:pt idx="4">
                  <c:v>(blank)</c:v>
                </c:pt>
                <c:pt idx="5">
                  <c:v>Marvell</c:v>
                </c:pt>
                <c:pt idx="6">
                  <c:v>LG</c:v>
                </c:pt>
                <c:pt idx="7">
                  <c:v>Sony</c:v>
                </c:pt>
                <c:pt idx="8">
                  <c:v>Samsung</c:v>
                </c:pt>
                <c:pt idx="9">
                  <c:v>MediaTek</c:v>
                </c:pt>
                <c:pt idx="10">
                  <c:v>InterDigital</c:v>
                </c:pt>
                <c:pt idx="11">
                  <c:v>Unknown</c:v>
                </c:pt>
                <c:pt idx="12">
                  <c:v>Apple</c:v>
                </c:pt>
                <c:pt idx="13">
                  <c:v>Toshiba</c:v>
                </c:pt>
                <c:pt idx="14">
                  <c:v>ETRI</c:v>
                </c:pt>
                <c:pt idx="15">
                  <c:v>Ericsson</c:v>
                </c:pt>
                <c:pt idx="16">
                  <c:v>Cisco</c:v>
                </c:pt>
                <c:pt idx="17">
                  <c:v>Panasonic</c:v>
                </c:pt>
                <c:pt idx="18">
                  <c:v>Nokia</c:v>
                </c:pt>
                <c:pt idx="19">
                  <c:v>Quantenna</c:v>
                </c:pt>
                <c:pt idx="20">
                  <c:v>KERI </c:v>
                </c:pt>
                <c:pt idx="21">
                  <c:v>HPE</c:v>
                </c:pt>
                <c:pt idx="22">
                  <c:v>Canon</c:v>
                </c:pt>
                <c:pt idx="23">
                  <c:v>ZTE</c:v>
                </c:pt>
                <c:pt idx="24">
                  <c:v>ATR</c:v>
                </c:pt>
                <c:pt idx="25">
                  <c:v>Spreadtrum</c:v>
                </c:pt>
                <c:pt idx="26">
                  <c:v>NIICT</c:v>
                </c:pt>
                <c:pt idx="27">
                  <c:v>NTT</c:v>
                </c:pt>
                <c:pt idx="28">
                  <c:v>Cypress</c:v>
                </c:pt>
                <c:pt idx="29">
                  <c:v>Blackberry</c:v>
                </c:pt>
                <c:pt idx="30">
                  <c:v>NPU</c:v>
                </c:pt>
              </c:strCache>
            </c:strRef>
          </c:cat>
          <c:val>
            <c:numRef>
              <c:f>'Members by affiliation'!$D$5:$D$36</c:f>
              <c:numCache>
                <c:formatCode>General</c:formatCode>
                <c:ptCount val="31"/>
                <c:pt idx="0">
                  <c:v>4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13</c:v>
                </c:pt>
                <c:pt idx="5">
                  <c:v>3</c:v>
                </c:pt>
                <c:pt idx="6">
                  <c:v>1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  <c:pt idx="10">
                  <c:v>2</c:v>
                </c:pt>
                <c:pt idx="12">
                  <c:v>1</c:v>
                </c:pt>
                <c:pt idx="13">
                  <c:v>3</c:v>
                </c:pt>
                <c:pt idx="14">
                  <c:v>4</c:v>
                </c:pt>
                <c:pt idx="16">
                  <c:v>1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8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69617576"/>
        <c:axId val="669622672"/>
      </c:barChart>
      <c:catAx>
        <c:axId val="669617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9622672"/>
        <c:crosses val="autoZero"/>
        <c:auto val="1"/>
        <c:lblAlgn val="ctr"/>
        <c:lblOffset val="100"/>
        <c:noMultiLvlLbl val="0"/>
      </c:catAx>
      <c:valAx>
        <c:axId val="669622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9617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896179135589987"/>
          <c:y val="0.32617144912174439"/>
          <c:w val="0.10406824745733101"/>
          <c:h val="0.12169556329497275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[reports for queries on 802.11 members.xlsx]Meeting Attendance!PivotTable1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3205966390951633E-2"/>
          <c:y val="3.1396305263950118E-2"/>
          <c:w val="0.79758518031579351"/>
          <c:h val="0.79574655124271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'Meeting Attendance'!$B$1:$B$2</c:f>
              <c:strCache>
                <c:ptCount val="1"/>
                <c:pt idx="0">
                  <c:v>I</c:v>
                </c:pt>
              </c:strCache>
            </c:strRef>
          </c:tx>
          <c:invertIfNegative val="0"/>
          <c:cat>
            <c:strRef>
              <c:f>'Meeting Attendance'!$A$3:$A$112</c:f>
              <c:strCache>
                <c:ptCount val="109"/>
                <c:pt idx="0">
                  <c:v>1/21/2002</c:v>
                </c:pt>
                <c:pt idx="1">
                  <c:v>3/11/2002</c:v>
                </c:pt>
                <c:pt idx="2">
                  <c:v>5/13/2002</c:v>
                </c:pt>
                <c:pt idx="3">
                  <c:v>7/8/2002</c:v>
                </c:pt>
                <c:pt idx="4">
                  <c:v>9/9/2002</c:v>
                </c:pt>
                <c:pt idx="5">
                  <c:v>11/11/2002</c:v>
                </c:pt>
                <c:pt idx="6">
                  <c:v>1/13/2003</c:v>
                </c:pt>
                <c:pt idx="7">
                  <c:v>3/10/2003</c:v>
                </c:pt>
                <c:pt idx="8">
                  <c:v>5/12/2003</c:v>
                </c:pt>
                <c:pt idx="9">
                  <c:v>7/21/2003</c:v>
                </c:pt>
                <c:pt idx="10">
                  <c:v>9/15/2003</c:v>
                </c:pt>
                <c:pt idx="11">
                  <c:v>11/10/2003</c:v>
                </c:pt>
                <c:pt idx="12">
                  <c:v>1/11/2004</c:v>
                </c:pt>
                <c:pt idx="13">
                  <c:v>3/14/2004</c:v>
                </c:pt>
                <c:pt idx="14">
                  <c:v>5/9/2004</c:v>
                </c:pt>
                <c:pt idx="15">
                  <c:v>7/12/2004</c:v>
                </c:pt>
                <c:pt idx="16">
                  <c:v>9/12/2004</c:v>
                </c:pt>
                <c:pt idx="17">
                  <c:v>11/15/2004</c:v>
                </c:pt>
                <c:pt idx="18">
                  <c:v>1/16/2005</c:v>
                </c:pt>
                <c:pt idx="19">
                  <c:v>3/13/2005</c:v>
                </c:pt>
                <c:pt idx="20">
                  <c:v>5/15/2005</c:v>
                </c:pt>
                <c:pt idx="21">
                  <c:v>7/17/2005</c:v>
                </c:pt>
                <c:pt idx="22">
                  <c:v>9/18/2005</c:v>
                </c:pt>
                <c:pt idx="23">
                  <c:v>11/13/2005</c:v>
                </c:pt>
                <c:pt idx="24">
                  <c:v>1/20/2006</c:v>
                </c:pt>
                <c:pt idx="25">
                  <c:v>3/10/2006</c:v>
                </c:pt>
                <c:pt idx="26">
                  <c:v>5/19/2006</c:v>
                </c:pt>
                <c:pt idx="27">
                  <c:v>7/21/2006</c:v>
                </c:pt>
                <c:pt idx="28">
                  <c:v>9/22/2006</c:v>
                </c:pt>
                <c:pt idx="29">
                  <c:v>11/17/2006</c:v>
                </c:pt>
                <c:pt idx="30">
                  <c:v>1/19/2007</c:v>
                </c:pt>
                <c:pt idx="31">
                  <c:v>3/16/2007</c:v>
                </c:pt>
                <c:pt idx="32">
                  <c:v>5/18/2007</c:v>
                </c:pt>
                <c:pt idx="33">
                  <c:v>7/20/2007</c:v>
                </c:pt>
                <c:pt idx="34">
                  <c:v>9/21/2007</c:v>
                </c:pt>
                <c:pt idx="35">
                  <c:v>11/16/2007</c:v>
                </c:pt>
                <c:pt idx="36">
                  <c:v>1/18/2008</c:v>
                </c:pt>
                <c:pt idx="37">
                  <c:v>3/21/2008</c:v>
                </c:pt>
                <c:pt idx="38">
                  <c:v>5/11/2008</c:v>
                </c:pt>
                <c:pt idx="39">
                  <c:v>7/13/2008</c:v>
                </c:pt>
                <c:pt idx="40">
                  <c:v>9/7/2008</c:v>
                </c:pt>
                <c:pt idx="41">
                  <c:v>11/9/2008</c:v>
                </c:pt>
                <c:pt idx="42">
                  <c:v>1/18/2009</c:v>
                </c:pt>
                <c:pt idx="43">
                  <c:v>3/8/2009</c:v>
                </c:pt>
                <c:pt idx="44">
                  <c:v>5/10/2009</c:v>
                </c:pt>
                <c:pt idx="45">
                  <c:v>7/12/2009</c:v>
                </c:pt>
                <c:pt idx="46">
                  <c:v>9/20/2009</c:v>
                </c:pt>
                <c:pt idx="47">
                  <c:v>11/15/2009</c:v>
                </c:pt>
                <c:pt idx="48">
                  <c:v>1/17/2010</c:v>
                </c:pt>
                <c:pt idx="49">
                  <c:v>3/14/2010</c:v>
                </c:pt>
                <c:pt idx="50">
                  <c:v>5/16/2010</c:v>
                </c:pt>
                <c:pt idx="51">
                  <c:v>7/11/2010</c:v>
                </c:pt>
                <c:pt idx="52">
                  <c:v>9/12/2010</c:v>
                </c:pt>
                <c:pt idx="53">
                  <c:v>11/7/2010</c:v>
                </c:pt>
                <c:pt idx="54">
                  <c:v>1/16/2011</c:v>
                </c:pt>
                <c:pt idx="55">
                  <c:v>3/13/2011</c:v>
                </c:pt>
                <c:pt idx="56">
                  <c:v>5/8/2011</c:v>
                </c:pt>
                <c:pt idx="57">
                  <c:v>7/17/2011</c:v>
                </c:pt>
                <c:pt idx="58">
                  <c:v>9/11/2011</c:v>
                </c:pt>
                <c:pt idx="59">
                  <c:v>11/6/2011</c:v>
                </c:pt>
                <c:pt idx="60">
                  <c:v>1/15/2012</c:v>
                </c:pt>
                <c:pt idx="61">
                  <c:v>3/11/2012</c:v>
                </c:pt>
                <c:pt idx="62">
                  <c:v>5/13/2012</c:v>
                </c:pt>
                <c:pt idx="63">
                  <c:v>7/15/2012</c:v>
                </c:pt>
                <c:pt idx="64">
                  <c:v>9/9/2012</c:v>
                </c:pt>
                <c:pt idx="65">
                  <c:v>9/26/2012</c:v>
                </c:pt>
                <c:pt idx="66">
                  <c:v>11/11/2012</c:v>
                </c:pt>
                <c:pt idx="67">
                  <c:v>1/13/2013</c:v>
                </c:pt>
                <c:pt idx="68">
                  <c:v>1/23/2013</c:v>
                </c:pt>
                <c:pt idx="69">
                  <c:v>3/14/2013</c:v>
                </c:pt>
                <c:pt idx="70">
                  <c:v>5/12/2013</c:v>
                </c:pt>
                <c:pt idx="71">
                  <c:v>4/22/2013</c:v>
                </c:pt>
                <c:pt idx="72">
                  <c:v>7/11/2013</c:v>
                </c:pt>
                <c:pt idx="73">
                  <c:v>9/15/2013</c:v>
                </c:pt>
                <c:pt idx="74">
                  <c:v>11/7/2013</c:v>
                </c:pt>
                <c:pt idx="75">
                  <c:v>1/8/2014</c:v>
                </c:pt>
                <c:pt idx="76">
                  <c:v>1/19/2014</c:v>
                </c:pt>
                <c:pt idx="77">
                  <c:v>3/16/2014</c:v>
                </c:pt>
                <c:pt idx="78">
                  <c:v>5/11/2014</c:v>
                </c:pt>
                <c:pt idx="79">
                  <c:v>5/20/2014</c:v>
                </c:pt>
                <c:pt idx="80">
                  <c:v>7/13/2014</c:v>
                </c:pt>
                <c:pt idx="81">
                  <c:v>9/14/2014</c:v>
                </c:pt>
                <c:pt idx="82">
                  <c:v>9/23/2014</c:v>
                </c:pt>
                <c:pt idx="83">
                  <c:v>11/2/2014</c:v>
                </c:pt>
                <c:pt idx="84">
                  <c:v>1/12/2015</c:v>
                </c:pt>
                <c:pt idx="85">
                  <c:v>1/21/2015</c:v>
                </c:pt>
                <c:pt idx="86">
                  <c:v>3/8/2015</c:v>
                </c:pt>
                <c:pt idx="87">
                  <c:v>5/10/2015</c:v>
                </c:pt>
                <c:pt idx="88">
                  <c:v>5/19/2015</c:v>
                </c:pt>
                <c:pt idx="89">
                  <c:v>7/17/2015</c:v>
                </c:pt>
                <c:pt idx="90">
                  <c:v>9/13/2015</c:v>
                </c:pt>
                <c:pt idx="91">
                  <c:v>11/8/2015</c:v>
                </c:pt>
                <c:pt idx="92">
                  <c:v>1/17/2016</c:v>
                </c:pt>
                <c:pt idx="93">
                  <c:v>3/13/2016</c:v>
                </c:pt>
                <c:pt idx="94">
                  <c:v>5/15/2016</c:v>
                </c:pt>
                <c:pt idx="95">
                  <c:v>1/27/2016</c:v>
                </c:pt>
                <c:pt idx="96">
                  <c:v>7/24/2016</c:v>
                </c:pt>
                <c:pt idx="97">
                  <c:v>9/6/2016</c:v>
                </c:pt>
                <c:pt idx="98">
                  <c:v>11/6/2016</c:v>
                </c:pt>
                <c:pt idx="99">
                  <c:v>1/15/2017</c:v>
                </c:pt>
                <c:pt idx="100">
                  <c:v>3/12/2017</c:v>
                </c:pt>
                <c:pt idx="101">
                  <c:v>5/7/2017</c:v>
                </c:pt>
                <c:pt idx="102">
                  <c:v>7/9/2017</c:v>
                </c:pt>
                <c:pt idx="103">
                  <c:v>9/10/2017</c:v>
                </c:pt>
                <c:pt idx="104">
                  <c:v>11/5/2017</c:v>
                </c:pt>
                <c:pt idx="105">
                  <c:v>1/14/2018</c:v>
                </c:pt>
                <c:pt idx="106">
                  <c:v>3/4/2018</c:v>
                </c:pt>
                <c:pt idx="107">
                  <c:v>5/6/2018</c:v>
                </c:pt>
                <c:pt idx="108">
                  <c:v>7/8/2018</c:v>
                </c:pt>
              </c:strCache>
            </c:strRef>
          </c:cat>
          <c:val>
            <c:numRef>
              <c:f>'Meeting Attendance'!$B$3:$B$112</c:f>
              <c:numCache>
                <c:formatCode>General</c:formatCode>
                <c:ptCount val="109"/>
                <c:pt idx="0">
                  <c:v>119</c:v>
                </c:pt>
                <c:pt idx="2">
                  <c:v>69</c:v>
                </c:pt>
                <c:pt idx="4">
                  <c:v>137</c:v>
                </c:pt>
                <c:pt idx="6">
                  <c:v>144</c:v>
                </c:pt>
                <c:pt idx="8">
                  <c:v>155</c:v>
                </c:pt>
                <c:pt idx="10">
                  <c:v>86</c:v>
                </c:pt>
                <c:pt idx="12">
                  <c:v>203</c:v>
                </c:pt>
                <c:pt idx="14">
                  <c:v>238</c:v>
                </c:pt>
                <c:pt idx="16">
                  <c:v>238</c:v>
                </c:pt>
                <c:pt idx="18">
                  <c:v>351</c:v>
                </c:pt>
                <c:pt idx="20">
                  <c:v>270</c:v>
                </c:pt>
                <c:pt idx="22">
                  <c:v>365</c:v>
                </c:pt>
                <c:pt idx="24">
                  <c:v>354</c:v>
                </c:pt>
                <c:pt idx="26">
                  <c:v>309</c:v>
                </c:pt>
                <c:pt idx="28">
                  <c:v>220</c:v>
                </c:pt>
                <c:pt idx="30">
                  <c:v>279</c:v>
                </c:pt>
                <c:pt idx="32">
                  <c:v>236</c:v>
                </c:pt>
                <c:pt idx="34">
                  <c:v>210</c:v>
                </c:pt>
                <c:pt idx="36">
                  <c:v>149</c:v>
                </c:pt>
                <c:pt idx="38">
                  <c:v>212</c:v>
                </c:pt>
                <c:pt idx="40">
                  <c:v>205</c:v>
                </c:pt>
                <c:pt idx="42">
                  <c:v>176</c:v>
                </c:pt>
                <c:pt idx="44">
                  <c:v>159</c:v>
                </c:pt>
                <c:pt idx="46">
                  <c:v>163</c:v>
                </c:pt>
                <c:pt idx="48">
                  <c:v>215</c:v>
                </c:pt>
                <c:pt idx="50">
                  <c:v>235</c:v>
                </c:pt>
                <c:pt idx="52">
                  <c:v>233</c:v>
                </c:pt>
                <c:pt idx="54">
                  <c:v>248</c:v>
                </c:pt>
                <c:pt idx="56">
                  <c:v>227</c:v>
                </c:pt>
                <c:pt idx="58">
                  <c:v>201</c:v>
                </c:pt>
                <c:pt idx="60">
                  <c:v>241</c:v>
                </c:pt>
                <c:pt idx="62">
                  <c:v>248</c:v>
                </c:pt>
                <c:pt idx="64">
                  <c:v>215</c:v>
                </c:pt>
                <c:pt idx="65">
                  <c:v>46</c:v>
                </c:pt>
                <c:pt idx="67">
                  <c:v>225</c:v>
                </c:pt>
                <c:pt idx="68">
                  <c:v>31</c:v>
                </c:pt>
                <c:pt idx="70">
                  <c:v>241</c:v>
                </c:pt>
                <c:pt idx="71">
                  <c:v>31</c:v>
                </c:pt>
                <c:pt idx="73">
                  <c:v>233</c:v>
                </c:pt>
                <c:pt idx="75">
                  <c:v>31</c:v>
                </c:pt>
                <c:pt idx="76">
                  <c:v>285</c:v>
                </c:pt>
                <c:pt idx="78">
                  <c:v>273</c:v>
                </c:pt>
                <c:pt idx="79">
                  <c:v>22</c:v>
                </c:pt>
                <c:pt idx="81">
                  <c:v>276</c:v>
                </c:pt>
                <c:pt idx="82">
                  <c:v>1</c:v>
                </c:pt>
                <c:pt idx="84">
                  <c:v>295</c:v>
                </c:pt>
                <c:pt idx="85">
                  <c:v>20</c:v>
                </c:pt>
                <c:pt idx="87">
                  <c:v>301</c:v>
                </c:pt>
                <c:pt idx="88">
                  <c:v>21</c:v>
                </c:pt>
                <c:pt idx="90">
                  <c:v>259</c:v>
                </c:pt>
                <c:pt idx="92">
                  <c:v>320</c:v>
                </c:pt>
                <c:pt idx="94">
                  <c:v>267</c:v>
                </c:pt>
                <c:pt idx="95">
                  <c:v>11</c:v>
                </c:pt>
                <c:pt idx="97">
                  <c:v>213</c:v>
                </c:pt>
                <c:pt idx="99">
                  <c:v>243</c:v>
                </c:pt>
                <c:pt idx="101">
                  <c:v>187</c:v>
                </c:pt>
                <c:pt idx="103">
                  <c:v>232</c:v>
                </c:pt>
                <c:pt idx="105">
                  <c:v>278</c:v>
                </c:pt>
                <c:pt idx="107">
                  <c:v>226</c:v>
                </c:pt>
              </c:numCache>
            </c:numRef>
          </c:val>
        </c:ser>
        <c:ser>
          <c:idx val="1"/>
          <c:order val="1"/>
          <c:tx>
            <c:strRef>
              <c:f>'Meeting Attendance'!$C$1:$C$2</c:f>
              <c:strCache>
                <c:ptCount val="1"/>
                <c:pt idx="0">
                  <c:v>P</c:v>
                </c:pt>
              </c:strCache>
            </c:strRef>
          </c:tx>
          <c:invertIfNegative val="0"/>
          <c:trendline>
            <c:name>2 year moving average</c:name>
            <c:trendlineType val="movingAvg"/>
            <c:period val="6"/>
            <c:forward val="1"/>
            <c:dispRSqr val="0"/>
            <c:dispEq val="0"/>
          </c:trendline>
          <c:cat>
            <c:strRef>
              <c:f>'Meeting Attendance'!$A$3:$A$112</c:f>
              <c:strCache>
                <c:ptCount val="109"/>
                <c:pt idx="0">
                  <c:v>1/21/2002</c:v>
                </c:pt>
                <c:pt idx="1">
                  <c:v>3/11/2002</c:v>
                </c:pt>
                <c:pt idx="2">
                  <c:v>5/13/2002</c:v>
                </c:pt>
                <c:pt idx="3">
                  <c:v>7/8/2002</c:v>
                </c:pt>
                <c:pt idx="4">
                  <c:v>9/9/2002</c:v>
                </c:pt>
                <c:pt idx="5">
                  <c:v>11/11/2002</c:v>
                </c:pt>
                <c:pt idx="6">
                  <c:v>1/13/2003</c:v>
                </c:pt>
                <c:pt idx="7">
                  <c:v>3/10/2003</c:v>
                </c:pt>
                <c:pt idx="8">
                  <c:v>5/12/2003</c:v>
                </c:pt>
                <c:pt idx="9">
                  <c:v>7/21/2003</c:v>
                </c:pt>
                <c:pt idx="10">
                  <c:v>9/15/2003</c:v>
                </c:pt>
                <c:pt idx="11">
                  <c:v>11/10/2003</c:v>
                </c:pt>
                <c:pt idx="12">
                  <c:v>1/11/2004</c:v>
                </c:pt>
                <c:pt idx="13">
                  <c:v>3/14/2004</c:v>
                </c:pt>
                <c:pt idx="14">
                  <c:v>5/9/2004</c:v>
                </c:pt>
                <c:pt idx="15">
                  <c:v>7/12/2004</c:v>
                </c:pt>
                <c:pt idx="16">
                  <c:v>9/12/2004</c:v>
                </c:pt>
                <c:pt idx="17">
                  <c:v>11/15/2004</c:v>
                </c:pt>
                <c:pt idx="18">
                  <c:v>1/16/2005</c:v>
                </c:pt>
                <c:pt idx="19">
                  <c:v>3/13/2005</c:v>
                </c:pt>
                <c:pt idx="20">
                  <c:v>5/15/2005</c:v>
                </c:pt>
                <c:pt idx="21">
                  <c:v>7/17/2005</c:v>
                </c:pt>
                <c:pt idx="22">
                  <c:v>9/18/2005</c:v>
                </c:pt>
                <c:pt idx="23">
                  <c:v>11/13/2005</c:v>
                </c:pt>
                <c:pt idx="24">
                  <c:v>1/20/2006</c:v>
                </c:pt>
                <c:pt idx="25">
                  <c:v>3/10/2006</c:v>
                </c:pt>
                <c:pt idx="26">
                  <c:v>5/19/2006</c:v>
                </c:pt>
                <c:pt idx="27">
                  <c:v>7/21/2006</c:v>
                </c:pt>
                <c:pt idx="28">
                  <c:v>9/22/2006</c:v>
                </c:pt>
                <c:pt idx="29">
                  <c:v>11/17/2006</c:v>
                </c:pt>
                <c:pt idx="30">
                  <c:v>1/19/2007</c:v>
                </c:pt>
                <c:pt idx="31">
                  <c:v>3/16/2007</c:v>
                </c:pt>
                <c:pt idx="32">
                  <c:v>5/18/2007</c:v>
                </c:pt>
                <c:pt idx="33">
                  <c:v>7/20/2007</c:v>
                </c:pt>
                <c:pt idx="34">
                  <c:v>9/21/2007</c:v>
                </c:pt>
                <c:pt idx="35">
                  <c:v>11/16/2007</c:v>
                </c:pt>
                <c:pt idx="36">
                  <c:v>1/18/2008</c:v>
                </c:pt>
                <c:pt idx="37">
                  <c:v>3/21/2008</c:v>
                </c:pt>
                <c:pt idx="38">
                  <c:v>5/11/2008</c:v>
                </c:pt>
                <c:pt idx="39">
                  <c:v>7/13/2008</c:v>
                </c:pt>
                <c:pt idx="40">
                  <c:v>9/7/2008</c:v>
                </c:pt>
                <c:pt idx="41">
                  <c:v>11/9/2008</c:v>
                </c:pt>
                <c:pt idx="42">
                  <c:v>1/18/2009</c:v>
                </c:pt>
                <c:pt idx="43">
                  <c:v>3/8/2009</c:v>
                </c:pt>
                <c:pt idx="44">
                  <c:v>5/10/2009</c:v>
                </c:pt>
                <c:pt idx="45">
                  <c:v>7/12/2009</c:v>
                </c:pt>
                <c:pt idx="46">
                  <c:v>9/20/2009</c:v>
                </c:pt>
                <c:pt idx="47">
                  <c:v>11/15/2009</c:v>
                </c:pt>
                <c:pt idx="48">
                  <c:v>1/17/2010</c:v>
                </c:pt>
                <c:pt idx="49">
                  <c:v>3/14/2010</c:v>
                </c:pt>
                <c:pt idx="50">
                  <c:v>5/16/2010</c:v>
                </c:pt>
                <c:pt idx="51">
                  <c:v>7/11/2010</c:v>
                </c:pt>
                <c:pt idx="52">
                  <c:v>9/12/2010</c:v>
                </c:pt>
                <c:pt idx="53">
                  <c:v>11/7/2010</c:v>
                </c:pt>
                <c:pt idx="54">
                  <c:v>1/16/2011</c:v>
                </c:pt>
                <c:pt idx="55">
                  <c:v>3/13/2011</c:v>
                </c:pt>
                <c:pt idx="56">
                  <c:v>5/8/2011</c:v>
                </c:pt>
                <c:pt idx="57">
                  <c:v>7/17/2011</c:v>
                </c:pt>
                <c:pt idx="58">
                  <c:v>9/11/2011</c:v>
                </c:pt>
                <c:pt idx="59">
                  <c:v>11/6/2011</c:v>
                </c:pt>
                <c:pt idx="60">
                  <c:v>1/15/2012</c:v>
                </c:pt>
                <c:pt idx="61">
                  <c:v>3/11/2012</c:v>
                </c:pt>
                <c:pt idx="62">
                  <c:v>5/13/2012</c:v>
                </c:pt>
                <c:pt idx="63">
                  <c:v>7/15/2012</c:v>
                </c:pt>
                <c:pt idx="64">
                  <c:v>9/9/2012</c:v>
                </c:pt>
                <c:pt idx="65">
                  <c:v>9/26/2012</c:v>
                </c:pt>
                <c:pt idx="66">
                  <c:v>11/11/2012</c:v>
                </c:pt>
                <c:pt idx="67">
                  <c:v>1/13/2013</c:v>
                </c:pt>
                <c:pt idx="68">
                  <c:v>1/23/2013</c:v>
                </c:pt>
                <c:pt idx="69">
                  <c:v>3/14/2013</c:v>
                </c:pt>
                <c:pt idx="70">
                  <c:v>5/12/2013</c:v>
                </c:pt>
                <c:pt idx="71">
                  <c:v>4/22/2013</c:v>
                </c:pt>
                <c:pt idx="72">
                  <c:v>7/11/2013</c:v>
                </c:pt>
                <c:pt idx="73">
                  <c:v>9/15/2013</c:v>
                </c:pt>
                <c:pt idx="74">
                  <c:v>11/7/2013</c:v>
                </c:pt>
                <c:pt idx="75">
                  <c:v>1/8/2014</c:v>
                </c:pt>
                <c:pt idx="76">
                  <c:v>1/19/2014</c:v>
                </c:pt>
                <c:pt idx="77">
                  <c:v>3/16/2014</c:v>
                </c:pt>
                <c:pt idx="78">
                  <c:v>5/11/2014</c:v>
                </c:pt>
                <c:pt idx="79">
                  <c:v>5/20/2014</c:v>
                </c:pt>
                <c:pt idx="80">
                  <c:v>7/13/2014</c:v>
                </c:pt>
                <c:pt idx="81">
                  <c:v>9/14/2014</c:v>
                </c:pt>
                <c:pt idx="82">
                  <c:v>9/23/2014</c:v>
                </c:pt>
                <c:pt idx="83">
                  <c:v>11/2/2014</c:v>
                </c:pt>
                <c:pt idx="84">
                  <c:v>1/12/2015</c:v>
                </c:pt>
                <c:pt idx="85">
                  <c:v>1/21/2015</c:v>
                </c:pt>
                <c:pt idx="86">
                  <c:v>3/8/2015</c:v>
                </c:pt>
                <c:pt idx="87">
                  <c:v>5/10/2015</c:v>
                </c:pt>
                <c:pt idx="88">
                  <c:v>5/19/2015</c:v>
                </c:pt>
                <c:pt idx="89">
                  <c:v>7/17/2015</c:v>
                </c:pt>
                <c:pt idx="90">
                  <c:v>9/13/2015</c:v>
                </c:pt>
                <c:pt idx="91">
                  <c:v>11/8/2015</c:v>
                </c:pt>
                <c:pt idx="92">
                  <c:v>1/17/2016</c:v>
                </c:pt>
                <c:pt idx="93">
                  <c:v>3/13/2016</c:v>
                </c:pt>
                <c:pt idx="94">
                  <c:v>5/15/2016</c:v>
                </c:pt>
                <c:pt idx="95">
                  <c:v>1/27/2016</c:v>
                </c:pt>
                <c:pt idx="96">
                  <c:v>7/24/2016</c:v>
                </c:pt>
                <c:pt idx="97">
                  <c:v>9/6/2016</c:v>
                </c:pt>
                <c:pt idx="98">
                  <c:v>11/6/2016</c:v>
                </c:pt>
                <c:pt idx="99">
                  <c:v>1/15/2017</c:v>
                </c:pt>
                <c:pt idx="100">
                  <c:v>3/12/2017</c:v>
                </c:pt>
                <c:pt idx="101">
                  <c:v>5/7/2017</c:v>
                </c:pt>
                <c:pt idx="102">
                  <c:v>7/9/2017</c:v>
                </c:pt>
                <c:pt idx="103">
                  <c:v>9/10/2017</c:v>
                </c:pt>
                <c:pt idx="104">
                  <c:v>11/5/2017</c:v>
                </c:pt>
                <c:pt idx="105">
                  <c:v>1/14/2018</c:v>
                </c:pt>
                <c:pt idx="106">
                  <c:v>3/4/2018</c:v>
                </c:pt>
                <c:pt idx="107">
                  <c:v>5/6/2018</c:v>
                </c:pt>
                <c:pt idx="108">
                  <c:v>7/8/2018</c:v>
                </c:pt>
              </c:strCache>
            </c:strRef>
          </c:cat>
          <c:val>
            <c:numRef>
              <c:f>'Meeting Attendance'!$C$3:$C$112</c:f>
              <c:numCache>
                <c:formatCode>General</c:formatCode>
                <c:ptCount val="109"/>
                <c:pt idx="1">
                  <c:v>131</c:v>
                </c:pt>
                <c:pt idx="3">
                  <c:v>129</c:v>
                </c:pt>
                <c:pt idx="5">
                  <c:v>161</c:v>
                </c:pt>
                <c:pt idx="7">
                  <c:v>165</c:v>
                </c:pt>
                <c:pt idx="9">
                  <c:v>160</c:v>
                </c:pt>
                <c:pt idx="11">
                  <c:v>143</c:v>
                </c:pt>
                <c:pt idx="13">
                  <c:v>275</c:v>
                </c:pt>
                <c:pt idx="15">
                  <c:v>296</c:v>
                </c:pt>
                <c:pt idx="17">
                  <c:v>358</c:v>
                </c:pt>
                <c:pt idx="19">
                  <c:v>401</c:v>
                </c:pt>
                <c:pt idx="21">
                  <c:v>426</c:v>
                </c:pt>
                <c:pt idx="23">
                  <c:v>460</c:v>
                </c:pt>
                <c:pt idx="25">
                  <c:v>378</c:v>
                </c:pt>
                <c:pt idx="27">
                  <c:v>379</c:v>
                </c:pt>
                <c:pt idx="29">
                  <c:v>340</c:v>
                </c:pt>
                <c:pt idx="31">
                  <c:v>291</c:v>
                </c:pt>
                <c:pt idx="33">
                  <c:v>350</c:v>
                </c:pt>
                <c:pt idx="35">
                  <c:v>265</c:v>
                </c:pt>
                <c:pt idx="37">
                  <c:v>278</c:v>
                </c:pt>
                <c:pt idx="39">
                  <c:v>331</c:v>
                </c:pt>
                <c:pt idx="41">
                  <c:v>272</c:v>
                </c:pt>
                <c:pt idx="43">
                  <c:v>237</c:v>
                </c:pt>
                <c:pt idx="45">
                  <c:v>271</c:v>
                </c:pt>
                <c:pt idx="47">
                  <c:v>265</c:v>
                </c:pt>
                <c:pt idx="49">
                  <c:v>330</c:v>
                </c:pt>
                <c:pt idx="51">
                  <c:v>351</c:v>
                </c:pt>
                <c:pt idx="53">
                  <c:v>305</c:v>
                </c:pt>
                <c:pt idx="55">
                  <c:v>290</c:v>
                </c:pt>
                <c:pt idx="57">
                  <c:v>330</c:v>
                </c:pt>
                <c:pt idx="59">
                  <c:v>275</c:v>
                </c:pt>
                <c:pt idx="61">
                  <c:v>275</c:v>
                </c:pt>
                <c:pt idx="63">
                  <c:v>320</c:v>
                </c:pt>
                <c:pt idx="66">
                  <c:v>284</c:v>
                </c:pt>
                <c:pt idx="69">
                  <c:v>292</c:v>
                </c:pt>
                <c:pt idx="72">
                  <c:v>307</c:v>
                </c:pt>
                <c:pt idx="74">
                  <c:v>362</c:v>
                </c:pt>
                <c:pt idx="77">
                  <c:v>300</c:v>
                </c:pt>
                <c:pt idx="80">
                  <c:v>369</c:v>
                </c:pt>
                <c:pt idx="83">
                  <c:v>330</c:v>
                </c:pt>
                <c:pt idx="86">
                  <c:v>347</c:v>
                </c:pt>
                <c:pt idx="89">
                  <c:v>375</c:v>
                </c:pt>
                <c:pt idx="91">
                  <c:v>376</c:v>
                </c:pt>
                <c:pt idx="93">
                  <c:v>301</c:v>
                </c:pt>
                <c:pt idx="96">
                  <c:v>360</c:v>
                </c:pt>
                <c:pt idx="98">
                  <c:v>301</c:v>
                </c:pt>
                <c:pt idx="100">
                  <c:v>289</c:v>
                </c:pt>
                <c:pt idx="102">
                  <c:v>276</c:v>
                </c:pt>
                <c:pt idx="104">
                  <c:v>302</c:v>
                </c:pt>
                <c:pt idx="106">
                  <c:v>324</c:v>
                </c:pt>
                <c:pt idx="108">
                  <c:v>349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9614440"/>
        <c:axId val="669619536"/>
      </c:barChart>
      <c:dateAx>
        <c:axId val="669614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69619536"/>
        <c:crosses val="autoZero"/>
        <c:auto val="0"/>
        <c:lblOffset val="100"/>
        <c:baseTimeUnit val="days"/>
      </c:dateAx>
      <c:valAx>
        <c:axId val="669619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69614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079114670674516"/>
          <c:y val="0.35542763165219265"/>
          <c:w val="0.13547200081988456"/>
          <c:h val="0.37963584365128955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Voters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Sheet1!$A$2:$A$134</c:f>
              <c:numCache>
                <c:formatCode>yyyy\-mm</c:formatCode>
                <c:ptCount val="133"/>
                <c:pt idx="0">
                  <c:v>33117</c:v>
                </c:pt>
                <c:pt idx="1">
                  <c:v>33178</c:v>
                </c:pt>
                <c:pt idx="2">
                  <c:v>33239</c:v>
                </c:pt>
                <c:pt idx="3">
                  <c:v>33298</c:v>
                </c:pt>
                <c:pt idx="4">
                  <c:v>33359</c:v>
                </c:pt>
                <c:pt idx="5">
                  <c:v>33420</c:v>
                </c:pt>
                <c:pt idx="6">
                  <c:v>33482</c:v>
                </c:pt>
                <c:pt idx="7">
                  <c:v>33543</c:v>
                </c:pt>
                <c:pt idx="8">
                  <c:v>33604</c:v>
                </c:pt>
                <c:pt idx="9">
                  <c:v>33664</c:v>
                </c:pt>
                <c:pt idx="10">
                  <c:v>33725</c:v>
                </c:pt>
                <c:pt idx="11">
                  <c:v>33786</c:v>
                </c:pt>
                <c:pt idx="12">
                  <c:v>33848</c:v>
                </c:pt>
                <c:pt idx="13">
                  <c:v>33909</c:v>
                </c:pt>
                <c:pt idx="14">
                  <c:v>33970</c:v>
                </c:pt>
                <c:pt idx="15">
                  <c:v>34029</c:v>
                </c:pt>
                <c:pt idx="16">
                  <c:v>34090</c:v>
                </c:pt>
                <c:pt idx="17">
                  <c:v>34151</c:v>
                </c:pt>
                <c:pt idx="18">
                  <c:v>34213</c:v>
                </c:pt>
                <c:pt idx="19">
                  <c:v>34274</c:v>
                </c:pt>
                <c:pt idx="20">
                  <c:v>34335</c:v>
                </c:pt>
                <c:pt idx="21">
                  <c:v>34394</c:v>
                </c:pt>
                <c:pt idx="22">
                  <c:v>34455</c:v>
                </c:pt>
                <c:pt idx="23">
                  <c:v>34516</c:v>
                </c:pt>
                <c:pt idx="24">
                  <c:v>34578</c:v>
                </c:pt>
                <c:pt idx="25">
                  <c:v>34639</c:v>
                </c:pt>
                <c:pt idx="26">
                  <c:v>34700</c:v>
                </c:pt>
                <c:pt idx="27">
                  <c:v>34759</c:v>
                </c:pt>
                <c:pt idx="28">
                  <c:v>34820</c:v>
                </c:pt>
                <c:pt idx="29">
                  <c:v>34881</c:v>
                </c:pt>
                <c:pt idx="30">
                  <c:v>34943</c:v>
                </c:pt>
                <c:pt idx="31">
                  <c:v>35004</c:v>
                </c:pt>
                <c:pt idx="32">
                  <c:v>35065</c:v>
                </c:pt>
                <c:pt idx="33">
                  <c:v>35125</c:v>
                </c:pt>
                <c:pt idx="34">
                  <c:v>35186</c:v>
                </c:pt>
                <c:pt idx="35">
                  <c:v>35247</c:v>
                </c:pt>
                <c:pt idx="36">
                  <c:v>35370</c:v>
                </c:pt>
                <c:pt idx="37">
                  <c:v>35431</c:v>
                </c:pt>
                <c:pt idx="38">
                  <c:v>35490</c:v>
                </c:pt>
                <c:pt idx="39">
                  <c:v>35551</c:v>
                </c:pt>
                <c:pt idx="40">
                  <c:v>35612</c:v>
                </c:pt>
                <c:pt idx="41">
                  <c:v>35674</c:v>
                </c:pt>
                <c:pt idx="42">
                  <c:v>35735</c:v>
                </c:pt>
                <c:pt idx="43">
                  <c:v>35796</c:v>
                </c:pt>
                <c:pt idx="44">
                  <c:v>35855</c:v>
                </c:pt>
                <c:pt idx="45">
                  <c:v>35916</c:v>
                </c:pt>
                <c:pt idx="46">
                  <c:v>35977</c:v>
                </c:pt>
                <c:pt idx="47">
                  <c:v>36039</c:v>
                </c:pt>
                <c:pt idx="48">
                  <c:v>36100</c:v>
                </c:pt>
                <c:pt idx="49">
                  <c:v>36161</c:v>
                </c:pt>
                <c:pt idx="50">
                  <c:v>36220</c:v>
                </c:pt>
                <c:pt idx="51">
                  <c:v>36281</c:v>
                </c:pt>
                <c:pt idx="52">
                  <c:v>36342</c:v>
                </c:pt>
                <c:pt idx="53">
                  <c:v>36404</c:v>
                </c:pt>
                <c:pt idx="54">
                  <c:v>36465</c:v>
                </c:pt>
                <c:pt idx="55">
                  <c:v>36526</c:v>
                </c:pt>
                <c:pt idx="56">
                  <c:v>36586</c:v>
                </c:pt>
                <c:pt idx="57">
                  <c:v>36647</c:v>
                </c:pt>
                <c:pt idx="58">
                  <c:v>36708</c:v>
                </c:pt>
                <c:pt idx="59">
                  <c:v>36770</c:v>
                </c:pt>
                <c:pt idx="60">
                  <c:v>36831</c:v>
                </c:pt>
                <c:pt idx="61">
                  <c:v>36892</c:v>
                </c:pt>
                <c:pt idx="62">
                  <c:v>36951</c:v>
                </c:pt>
                <c:pt idx="63">
                  <c:v>37012</c:v>
                </c:pt>
                <c:pt idx="64">
                  <c:v>37073</c:v>
                </c:pt>
                <c:pt idx="65">
                  <c:v>37196</c:v>
                </c:pt>
                <c:pt idx="66">
                  <c:v>37257</c:v>
                </c:pt>
                <c:pt idx="67">
                  <c:v>37316</c:v>
                </c:pt>
                <c:pt idx="68">
                  <c:v>37377</c:v>
                </c:pt>
                <c:pt idx="69">
                  <c:v>37438</c:v>
                </c:pt>
                <c:pt idx="70">
                  <c:v>37500</c:v>
                </c:pt>
                <c:pt idx="71">
                  <c:v>37561</c:v>
                </c:pt>
                <c:pt idx="72">
                  <c:v>37622</c:v>
                </c:pt>
                <c:pt idx="73">
                  <c:v>37681</c:v>
                </c:pt>
                <c:pt idx="74">
                  <c:v>37742</c:v>
                </c:pt>
                <c:pt idx="75">
                  <c:v>37803</c:v>
                </c:pt>
                <c:pt idx="76">
                  <c:v>37865</c:v>
                </c:pt>
                <c:pt idx="77">
                  <c:v>37926</c:v>
                </c:pt>
                <c:pt idx="78">
                  <c:v>37987</c:v>
                </c:pt>
                <c:pt idx="79">
                  <c:v>38047</c:v>
                </c:pt>
                <c:pt idx="80">
                  <c:v>38108</c:v>
                </c:pt>
                <c:pt idx="81">
                  <c:v>38384</c:v>
                </c:pt>
                <c:pt idx="82">
                  <c:v>38626</c:v>
                </c:pt>
                <c:pt idx="83">
                  <c:v>38777</c:v>
                </c:pt>
                <c:pt idx="84">
                  <c:v>38991</c:v>
                </c:pt>
                <c:pt idx="85">
                  <c:v>39142</c:v>
                </c:pt>
                <c:pt idx="86">
                  <c:v>39295</c:v>
                </c:pt>
                <c:pt idx="87">
                  <c:v>39479</c:v>
                </c:pt>
                <c:pt idx="88">
                  <c:v>39569</c:v>
                </c:pt>
                <c:pt idx="89">
                  <c:v>39630</c:v>
                </c:pt>
                <c:pt idx="90">
                  <c:v>39692</c:v>
                </c:pt>
                <c:pt idx="91">
                  <c:v>39753</c:v>
                </c:pt>
                <c:pt idx="92">
                  <c:v>39934</c:v>
                </c:pt>
                <c:pt idx="93">
                  <c:v>40057</c:v>
                </c:pt>
                <c:pt idx="94">
                  <c:v>40179</c:v>
                </c:pt>
                <c:pt idx="95">
                  <c:v>40299</c:v>
                </c:pt>
                <c:pt idx="96">
                  <c:v>40360</c:v>
                </c:pt>
                <c:pt idx="97">
                  <c:v>40422</c:v>
                </c:pt>
                <c:pt idx="98">
                  <c:v>40483</c:v>
                </c:pt>
                <c:pt idx="99">
                  <c:v>40544</c:v>
                </c:pt>
                <c:pt idx="100">
                  <c:v>40603</c:v>
                </c:pt>
                <c:pt idx="101">
                  <c:v>40725</c:v>
                </c:pt>
                <c:pt idx="102">
                  <c:v>40848</c:v>
                </c:pt>
                <c:pt idx="103">
                  <c:v>40909</c:v>
                </c:pt>
                <c:pt idx="104">
                  <c:v>40969</c:v>
                </c:pt>
                <c:pt idx="105">
                  <c:v>41155</c:v>
                </c:pt>
                <c:pt idx="106">
                  <c:v>41214</c:v>
                </c:pt>
                <c:pt idx="107">
                  <c:v>41275</c:v>
                </c:pt>
                <c:pt idx="108">
                  <c:v>41334</c:v>
                </c:pt>
                <c:pt idx="109">
                  <c:v>41395</c:v>
                </c:pt>
                <c:pt idx="110">
                  <c:v>41456</c:v>
                </c:pt>
                <c:pt idx="111">
                  <c:v>41518</c:v>
                </c:pt>
                <c:pt idx="112">
                  <c:v>41579</c:v>
                </c:pt>
                <c:pt idx="113">
                  <c:v>41640</c:v>
                </c:pt>
                <c:pt idx="114">
                  <c:v>41699</c:v>
                </c:pt>
                <c:pt idx="115">
                  <c:v>41821</c:v>
                </c:pt>
                <c:pt idx="116">
                  <c:v>41883</c:v>
                </c:pt>
                <c:pt idx="117">
                  <c:v>41944</c:v>
                </c:pt>
                <c:pt idx="118">
                  <c:v>42064</c:v>
                </c:pt>
                <c:pt idx="119">
                  <c:v>42125</c:v>
                </c:pt>
                <c:pt idx="120">
                  <c:v>42213</c:v>
                </c:pt>
                <c:pt idx="121">
                  <c:v>42309</c:v>
                </c:pt>
                <c:pt idx="122">
                  <c:v>42370</c:v>
                </c:pt>
                <c:pt idx="123">
                  <c:v>42430</c:v>
                </c:pt>
                <c:pt idx="124">
                  <c:v>42552</c:v>
                </c:pt>
                <c:pt idx="125">
                  <c:v>42686</c:v>
                </c:pt>
                <c:pt idx="126">
                  <c:v>42736</c:v>
                </c:pt>
                <c:pt idx="127">
                  <c:v>42795</c:v>
                </c:pt>
                <c:pt idx="128">
                  <c:v>42917</c:v>
                </c:pt>
                <c:pt idx="129">
                  <c:v>43040</c:v>
                </c:pt>
                <c:pt idx="130">
                  <c:v>43101</c:v>
                </c:pt>
                <c:pt idx="131">
                  <c:v>43221</c:v>
                </c:pt>
                <c:pt idx="132">
                  <c:v>43282</c:v>
                </c:pt>
              </c:numCache>
            </c:numRef>
          </c:cat>
          <c:val>
            <c:numRef>
              <c:f>Sheet1!$B$2:$B$134</c:f>
              <c:numCache>
                <c:formatCode>General</c:formatCode>
                <c:ptCount val="133"/>
                <c:pt idx="0">
                  <c:v>21</c:v>
                </c:pt>
                <c:pt idx="1">
                  <c:v>51</c:v>
                </c:pt>
                <c:pt idx="2">
                  <c:v>51</c:v>
                </c:pt>
                <c:pt idx="3">
                  <c:v>61</c:v>
                </c:pt>
                <c:pt idx="4">
                  <c:v>65</c:v>
                </c:pt>
                <c:pt idx="5">
                  <c:v>79</c:v>
                </c:pt>
                <c:pt idx="6">
                  <c:v>80</c:v>
                </c:pt>
                <c:pt idx="7">
                  <c:v>87</c:v>
                </c:pt>
                <c:pt idx="8">
                  <c:v>81</c:v>
                </c:pt>
                <c:pt idx="9">
                  <c:v>86</c:v>
                </c:pt>
                <c:pt idx="10">
                  <c:v>91</c:v>
                </c:pt>
                <c:pt idx="11">
                  <c:v>93</c:v>
                </c:pt>
                <c:pt idx="12">
                  <c:v>94</c:v>
                </c:pt>
                <c:pt idx="13">
                  <c:v>89</c:v>
                </c:pt>
                <c:pt idx="14">
                  <c:v>97</c:v>
                </c:pt>
                <c:pt idx="15">
                  <c:v>95</c:v>
                </c:pt>
                <c:pt idx="16">
                  <c:v>79</c:v>
                </c:pt>
                <c:pt idx="17">
                  <c:v>79</c:v>
                </c:pt>
                <c:pt idx="18">
                  <c:v>87</c:v>
                </c:pt>
                <c:pt idx="19">
                  <c:v>95</c:v>
                </c:pt>
                <c:pt idx="20">
                  <c:v>105</c:v>
                </c:pt>
                <c:pt idx="21">
                  <c:v>117</c:v>
                </c:pt>
                <c:pt idx="22">
                  <c:v>121</c:v>
                </c:pt>
                <c:pt idx="23">
                  <c:v>116</c:v>
                </c:pt>
                <c:pt idx="24">
                  <c:v>124</c:v>
                </c:pt>
                <c:pt idx="25">
                  <c:v>110</c:v>
                </c:pt>
                <c:pt idx="26">
                  <c:v>111</c:v>
                </c:pt>
                <c:pt idx="27">
                  <c:v>104</c:v>
                </c:pt>
                <c:pt idx="28">
                  <c:v>99</c:v>
                </c:pt>
                <c:pt idx="29">
                  <c:v>75</c:v>
                </c:pt>
                <c:pt idx="30">
                  <c:v>82</c:v>
                </c:pt>
                <c:pt idx="31">
                  <c:v>86</c:v>
                </c:pt>
                <c:pt idx="32">
                  <c:v>80</c:v>
                </c:pt>
                <c:pt idx="33">
                  <c:v>77</c:v>
                </c:pt>
                <c:pt idx="34">
                  <c:v>76</c:v>
                </c:pt>
                <c:pt idx="35">
                  <c:v>72</c:v>
                </c:pt>
                <c:pt idx="36">
                  <c:v>62</c:v>
                </c:pt>
                <c:pt idx="38">
                  <c:v>65</c:v>
                </c:pt>
                <c:pt idx="39">
                  <c:v>58</c:v>
                </c:pt>
                <c:pt idx="40">
                  <c:v>59</c:v>
                </c:pt>
                <c:pt idx="41">
                  <c:v>59</c:v>
                </c:pt>
                <c:pt idx="42">
                  <c:v>53</c:v>
                </c:pt>
                <c:pt idx="43">
                  <c:v>58</c:v>
                </c:pt>
                <c:pt idx="44">
                  <c:v>76</c:v>
                </c:pt>
                <c:pt idx="45">
                  <c:v>83</c:v>
                </c:pt>
                <c:pt idx="46">
                  <c:v>98</c:v>
                </c:pt>
                <c:pt idx="47">
                  <c:v>86</c:v>
                </c:pt>
                <c:pt idx="48">
                  <c:v>100</c:v>
                </c:pt>
                <c:pt idx="49">
                  <c:v>100</c:v>
                </c:pt>
                <c:pt idx="50">
                  <c:v>97</c:v>
                </c:pt>
                <c:pt idx="51">
                  <c:v>99</c:v>
                </c:pt>
                <c:pt idx="52">
                  <c:v>97</c:v>
                </c:pt>
                <c:pt idx="53">
                  <c:v>97</c:v>
                </c:pt>
                <c:pt idx="54">
                  <c:v>92</c:v>
                </c:pt>
                <c:pt idx="55">
                  <c:v>82</c:v>
                </c:pt>
                <c:pt idx="56">
                  <c:v>73</c:v>
                </c:pt>
                <c:pt idx="57">
                  <c:v>73</c:v>
                </c:pt>
                <c:pt idx="58">
                  <c:v>103</c:v>
                </c:pt>
                <c:pt idx="59">
                  <c:v>124</c:v>
                </c:pt>
                <c:pt idx="60">
                  <c:v>138</c:v>
                </c:pt>
                <c:pt idx="61">
                  <c:v>169</c:v>
                </c:pt>
                <c:pt idx="62">
                  <c:v>169</c:v>
                </c:pt>
                <c:pt idx="63">
                  <c:v>186</c:v>
                </c:pt>
                <c:pt idx="64">
                  <c:v>219</c:v>
                </c:pt>
                <c:pt idx="65">
                  <c:v>224</c:v>
                </c:pt>
                <c:pt idx="66">
                  <c:v>266</c:v>
                </c:pt>
                <c:pt idx="67">
                  <c:v>291</c:v>
                </c:pt>
                <c:pt idx="68">
                  <c:v>346</c:v>
                </c:pt>
                <c:pt idx="69">
                  <c:v>356</c:v>
                </c:pt>
                <c:pt idx="70">
                  <c:v>388</c:v>
                </c:pt>
                <c:pt idx="71">
                  <c:v>283</c:v>
                </c:pt>
                <c:pt idx="72">
                  <c:v>320</c:v>
                </c:pt>
                <c:pt idx="73">
                  <c:v>330</c:v>
                </c:pt>
                <c:pt idx="74">
                  <c:v>397</c:v>
                </c:pt>
                <c:pt idx="75">
                  <c:v>397</c:v>
                </c:pt>
                <c:pt idx="76">
                  <c:v>447</c:v>
                </c:pt>
                <c:pt idx="77">
                  <c:v>454</c:v>
                </c:pt>
                <c:pt idx="78">
                  <c:v>469</c:v>
                </c:pt>
                <c:pt idx="79">
                  <c:v>403</c:v>
                </c:pt>
                <c:pt idx="80">
                  <c:v>549</c:v>
                </c:pt>
                <c:pt idx="81">
                  <c:v>493</c:v>
                </c:pt>
                <c:pt idx="82">
                  <c:v>514</c:v>
                </c:pt>
                <c:pt idx="83">
                  <c:v>435</c:v>
                </c:pt>
                <c:pt idx="84">
                  <c:v>427</c:v>
                </c:pt>
                <c:pt idx="85">
                  <c:v>323</c:v>
                </c:pt>
                <c:pt idx="86">
                  <c:v>278</c:v>
                </c:pt>
                <c:pt idx="87">
                  <c:v>261</c:v>
                </c:pt>
                <c:pt idx="88">
                  <c:v>211</c:v>
                </c:pt>
                <c:pt idx="89">
                  <c:v>213</c:v>
                </c:pt>
                <c:pt idx="90">
                  <c:v>243</c:v>
                </c:pt>
                <c:pt idx="91">
                  <c:v>238</c:v>
                </c:pt>
                <c:pt idx="92">
                  <c:v>248</c:v>
                </c:pt>
                <c:pt idx="93">
                  <c:v>250</c:v>
                </c:pt>
                <c:pt idx="94">
                  <c:v>254</c:v>
                </c:pt>
                <c:pt idx="95">
                  <c:v>257</c:v>
                </c:pt>
                <c:pt idx="96">
                  <c:v>257</c:v>
                </c:pt>
                <c:pt idx="97">
                  <c:v>276</c:v>
                </c:pt>
                <c:pt idx="98">
                  <c:v>279</c:v>
                </c:pt>
                <c:pt idx="99">
                  <c:v>298</c:v>
                </c:pt>
                <c:pt idx="100">
                  <c:v>315</c:v>
                </c:pt>
                <c:pt idx="101">
                  <c:v>299</c:v>
                </c:pt>
                <c:pt idx="102">
                  <c:v>300</c:v>
                </c:pt>
                <c:pt idx="103">
                  <c:v>298</c:v>
                </c:pt>
                <c:pt idx="104">
                  <c:v>294</c:v>
                </c:pt>
                <c:pt idx="105">
                  <c:v>295</c:v>
                </c:pt>
                <c:pt idx="106">
                  <c:v>323</c:v>
                </c:pt>
                <c:pt idx="107">
                  <c:v>325</c:v>
                </c:pt>
                <c:pt idx="108">
                  <c:v>323</c:v>
                </c:pt>
                <c:pt idx="109">
                  <c:v>321</c:v>
                </c:pt>
                <c:pt idx="110">
                  <c:v>333</c:v>
                </c:pt>
                <c:pt idx="111">
                  <c:v>323</c:v>
                </c:pt>
                <c:pt idx="112">
                  <c:v>330</c:v>
                </c:pt>
                <c:pt idx="113">
                  <c:v>330</c:v>
                </c:pt>
                <c:pt idx="114">
                  <c:v>327</c:v>
                </c:pt>
                <c:pt idx="115">
                  <c:v>329</c:v>
                </c:pt>
                <c:pt idx="116">
                  <c:v>329</c:v>
                </c:pt>
                <c:pt idx="117">
                  <c:v>353</c:v>
                </c:pt>
                <c:pt idx="118">
                  <c:v>350</c:v>
                </c:pt>
                <c:pt idx="119">
                  <c:v>330</c:v>
                </c:pt>
                <c:pt idx="120">
                  <c:v>347</c:v>
                </c:pt>
                <c:pt idx="121">
                  <c:v>367</c:v>
                </c:pt>
                <c:pt idx="122">
                  <c:v>357</c:v>
                </c:pt>
                <c:pt idx="123">
                  <c:v>372</c:v>
                </c:pt>
                <c:pt idx="124">
                  <c:v>389</c:v>
                </c:pt>
                <c:pt idx="125">
                  <c:v>359</c:v>
                </c:pt>
                <c:pt idx="126">
                  <c:v>341</c:v>
                </c:pt>
                <c:pt idx="127">
                  <c:v>327</c:v>
                </c:pt>
                <c:pt idx="128">
                  <c:v>316</c:v>
                </c:pt>
                <c:pt idx="129">
                  <c:v>275</c:v>
                </c:pt>
                <c:pt idx="130">
                  <c:v>254</c:v>
                </c:pt>
                <c:pt idx="131">
                  <c:v>303</c:v>
                </c:pt>
                <c:pt idx="132">
                  <c:v>322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69623456"/>
        <c:axId val="669614832"/>
      </c:lineChart>
      <c:dateAx>
        <c:axId val="669623456"/>
        <c:scaling>
          <c:orientation val="minMax"/>
          <c:max val="43435"/>
          <c:min val="32874"/>
        </c:scaling>
        <c:delete val="0"/>
        <c:axPos val="t"/>
        <c:numFmt formatCode="yyyy\-mm" sourceLinked="1"/>
        <c:majorTickMark val="out"/>
        <c:minorTickMark val="in"/>
        <c:tickLblPos val="nextTo"/>
        <c:spPr>
          <a:ln/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669614832"/>
        <c:crosses val="max"/>
        <c:auto val="0"/>
        <c:lblOffset val="100"/>
        <c:baseTimeUnit val="months"/>
        <c:majorUnit val="1"/>
        <c:majorTimeUnit val="years"/>
        <c:minorUnit val="2"/>
        <c:minorTimeUnit val="months"/>
      </c:dateAx>
      <c:valAx>
        <c:axId val="669614832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General" sourceLinked="1"/>
        <c:majorTickMark val="none"/>
        <c:minorTickMark val="none"/>
        <c:tickLblPos val="nextTo"/>
        <c:crossAx val="6696234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19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1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68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187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107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432414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802.11-18/1390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September 2018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Dorothy Stanley, HP Enterprise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1313" y="701675"/>
            <a:ext cx="6178550" cy="34766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91353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16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8975"/>
            <a:ext cx="6092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1313" y="701675"/>
            <a:ext cx="6178550" cy="3476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802.11-18/1390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8" y="332601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802.11-18/1390r1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8/19-18-0069-01-S1GH-study-group-opening-sllide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Binary_Worksheet1.xlsb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561-00-0000-3gpp-ran-wg4-reply-ls-to-ieee-802-11-wg-regarding-certain-channel-combinations-for-laa-in-5ghz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8/18-18-0049-00-0000-fcc-pn-expanding-flexible-use-of-3-7-4-2-ghz-band-gn-18-122-da-18-44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September 2018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2018-09-10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2190826"/>
              </p:ext>
            </p:extLst>
          </p:nvPr>
        </p:nvGraphicFramePr>
        <p:xfrm>
          <a:off x="2052638" y="2325688"/>
          <a:ext cx="7653337" cy="2566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36" name="Document" r:id="rId4" imgW="8286150" imgH="2777437" progId="Word.Document.8">
                  <p:embed/>
                </p:oleObj>
              </mc:Choice>
              <mc:Fallback>
                <p:oleObj name="Document" r:id="rId4" imgW="8286150" imgH="277743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2638" y="2325688"/>
                        <a:ext cx="7653337" cy="2566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M3.2 802.19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18-19/67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Meeting times: </a:t>
            </a:r>
            <a:r>
              <a:rPr lang="en-US" altLang="en-US" dirty="0" smtClean="0"/>
              <a:t>Monday PM2 (Opening Plenary), Thurs PM1 (Closing Plenary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Sub-1GHz Coexistence </a:t>
            </a:r>
            <a:r>
              <a:rPr lang="en-US" sz="1800" dirty="0" smtClean="0"/>
              <a:t>Study</a:t>
            </a:r>
            <a:r>
              <a:rPr lang="en-US" sz="1800" dirty="0" smtClean="0"/>
              <a:t> </a:t>
            </a:r>
            <a:r>
              <a:rPr lang="en-US" sz="1800" dirty="0"/>
              <a:t>Group, see </a:t>
            </a:r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mentor.ieee.org/802.19/dcn/18/19-18-0069-01-S1GH-study-group-opening-sllides.pptx</a:t>
            </a:r>
            <a:r>
              <a:rPr lang="en-US" sz="1800" dirty="0" smtClean="0"/>
              <a:t>   Monday &amp; Tuesday  PM1, </a:t>
            </a:r>
            <a:r>
              <a:rPr lang="en-US" sz="1800" dirty="0" smtClean="0"/>
              <a:t>Thursday </a:t>
            </a:r>
            <a:r>
              <a:rPr lang="en-US" sz="1800" dirty="0" smtClean="0"/>
              <a:t>AM1</a:t>
            </a:r>
            <a:endParaRPr 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9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024813"/>
              </p:ext>
            </p:extLst>
          </p:nvPr>
        </p:nvGraphicFramePr>
        <p:xfrm>
          <a:off x="2590800" y="1828801"/>
          <a:ext cx="7391400" cy="397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TIG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Topic Interest Group</a:t>
                      </a:r>
                    </a:p>
                  </a:txBody>
                  <a:tcPr marT="45736" marB="45736"/>
                </a:tc>
              </a:tr>
              <a:tr h="5660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AHG</a:t>
                      </a:r>
                      <a:endParaRPr lang="en-GB" sz="28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Ad Hoc Group</a:t>
                      </a:r>
                      <a:endParaRPr lang="en-GB" sz="2800" dirty="0" smtClean="0"/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71700" y="644426"/>
            <a:ext cx="7086600" cy="457200"/>
          </a:xfrm>
        </p:spPr>
        <p:txBody>
          <a:bodyPr/>
          <a:lstStyle/>
          <a:p>
            <a:r>
              <a:rPr lang="en-GB" dirty="0" smtClean="0"/>
              <a:t>M4.1.1 IEEE 802.11 Groups 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9318798"/>
              </p:ext>
            </p:extLst>
          </p:nvPr>
        </p:nvGraphicFramePr>
        <p:xfrm>
          <a:off x="533401" y="1371600"/>
          <a:ext cx="5181601" cy="2508115"/>
        </p:xfrm>
        <a:graphic>
          <a:graphicData uri="http://schemas.openxmlformats.org/drawingml/2006/table">
            <a:tbl>
              <a:tblPr/>
              <a:tblGrid>
                <a:gridCol w="969537"/>
                <a:gridCol w="875652"/>
                <a:gridCol w="3336412"/>
              </a:tblGrid>
              <a:tr h="2555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 &amp; Infrastructure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1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AANI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Advanced Access Networking Interface (AANI)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Coexistence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5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graphicFrame>
        <p:nvGraphicFramePr>
          <p:cNvPr id="6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7704963"/>
              </p:ext>
            </p:extLst>
          </p:nvPr>
        </p:nvGraphicFramePr>
        <p:xfrm>
          <a:off x="533401" y="4114800"/>
          <a:ext cx="5181600" cy="2272665"/>
        </p:xfrm>
        <a:graphic>
          <a:graphicData uri="http://schemas.openxmlformats.org/drawingml/2006/table">
            <a:tbl>
              <a:tblPr/>
              <a:tblGrid>
                <a:gridCol w="973637"/>
                <a:gridCol w="873206"/>
                <a:gridCol w="3334757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New Work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Broadcast Services 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EHT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Extremely High Throughput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Full Duplex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NGV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V2X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TIG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RTA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Real Time Applications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824207"/>
              </p:ext>
            </p:extLst>
          </p:nvPr>
        </p:nvGraphicFramePr>
        <p:xfrm>
          <a:off x="6324600" y="2133600"/>
          <a:ext cx="5668299" cy="2910835"/>
        </p:xfrm>
        <a:graphic>
          <a:graphicData uri="http://schemas.openxmlformats.org/drawingml/2006/table">
            <a:tbl>
              <a:tblPr/>
              <a:tblGrid>
                <a:gridCol w="827176"/>
                <a:gridCol w="1113185"/>
                <a:gridCol w="3727938"/>
              </a:tblGrid>
              <a:tr h="35815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L="86541" marR="86541" marT="43275" marB="4327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Amendments/Revision</a:t>
                      </a:r>
                    </a:p>
                  </a:txBody>
                  <a:tcPr marL="86541" marR="86541" marT="43275" marB="4327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Wake-up Radio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Light Communication (LC)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L="86541" marR="86541" marT="25965" marB="2596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(</a:t>
                      </a:r>
                      <a:r>
                        <a:rPr kumimoji="0" lang="en-US" sz="17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L="86541" marR="86541" marT="25965" marB="2596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3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3229565"/>
              </p:ext>
            </p:extLst>
          </p:nvPr>
        </p:nvGraphicFramePr>
        <p:xfrm>
          <a:off x="2954528" y="1524000"/>
          <a:ext cx="6045200" cy="3667833"/>
        </p:xfrm>
        <a:graphic>
          <a:graphicData uri="http://schemas.openxmlformats.org/drawingml/2006/table">
            <a:tbl>
              <a:tblPr/>
              <a:tblGrid>
                <a:gridCol w="2870200"/>
                <a:gridCol w="3175000"/>
              </a:tblGrid>
              <a:tr h="4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8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31-DEC-2020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2022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 (</a:t>
                      </a:r>
                      <a:r>
                        <a:rPr kumimoji="0" lang="en-GB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 2021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2343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930278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3228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WG Secretary – Stephen McCann</a:t>
            </a:r>
          </a:p>
          <a:p>
            <a:pPr>
              <a:defRPr/>
            </a:pPr>
            <a:r>
              <a:rPr lang="en-US" sz="2600" dirty="0"/>
              <a:t>Treasurer – Jon Rosdahl</a:t>
            </a:r>
          </a:p>
          <a:p>
            <a:pPr>
              <a:defRPr/>
            </a:pPr>
            <a:r>
              <a:rPr lang="en-US" sz="2600" dirty="0"/>
              <a:t>ANA Authority – Robert Stacey</a:t>
            </a:r>
          </a:p>
          <a:p>
            <a:pPr>
              <a:defRPr/>
            </a:pPr>
            <a:r>
              <a:rPr lang="en-US" sz="2600" dirty="0"/>
              <a:t>WG Technical Editors – Robert Stacey, Peter Ecclesine</a:t>
            </a:r>
          </a:p>
          <a:p>
            <a:pPr marL="0" indent="0">
              <a:buNone/>
              <a:defRPr/>
            </a:pPr>
            <a:endParaRPr lang="en-US" sz="2600" dirty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42103"/>
            <a:ext cx="7239000" cy="381000"/>
          </a:xfrm>
        </p:spPr>
        <p:txBody>
          <a:bodyPr/>
          <a:lstStyle/>
          <a:p>
            <a:r>
              <a:rPr lang="en-US" sz="2800" dirty="0"/>
              <a:t>M4.1.3 Officers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6519446"/>
            <a:ext cx="1905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New last meeting</a:t>
            </a:r>
            <a:endParaRPr lang="en-GB" sz="1600" dirty="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268378"/>
              </p:ext>
            </p:extLst>
          </p:nvPr>
        </p:nvGraphicFramePr>
        <p:xfrm>
          <a:off x="152400" y="733482"/>
          <a:ext cx="11734800" cy="5318592"/>
        </p:xfrm>
        <a:graphic>
          <a:graphicData uri="http://schemas.openxmlformats.org/drawingml/2006/table">
            <a:tbl>
              <a:tblPr/>
              <a:tblGrid>
                <a:gridCol w="533400"/>
                <a:gridCol w="609600"/>
                <a:gridCol w="2362200"/>
                <a:gridCol w="3124200"/>
                <a:gridCol w="2971800"/>
                <a:gridCol w="2133600"/>
              </a:tblGrid>
              <a:tr h="2571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22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ROSDAHL, 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AANI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Guido HIERTZ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7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Emily QI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(subeditor)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EASTLAKE, 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34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99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ASTERJADHI, 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385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CC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Roy WANT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Minyoung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YANG,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Eunsung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PARK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Leif WILHELMSSON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Oliver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Pengfei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LUO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Gaurav 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PATWARDHAN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Volker JUNGNICKEL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Xiaofei</a:t>
                      </a:r>
                      <a:r>
                        <a:rPr kumimoji="0" lang="en-GB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EHT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GILB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Kome</a:t>
                      </a:r>
                      <a:r>
                        <a:rPr lang="en-GB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OTERI</a:t>
                      </a:r>
                      <a:endParaRPr kumimoji="0" lang="en-US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Jing MA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TIG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RTA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Allan JONES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9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55202" y="139980"/>
            <a:ext cx="4712887" cy="457200"/>
          </a:xfrm>
        </p:spPr>
        <p:txBody>
          <a:bodyPr/>
          <a:lstStyle/>
          <a:p>
            <a:pPr algn="ctr"/>
            <a:r>
              <a:rPr lang="en-US" sz="2400" dirty="0" smtClean="0"/>
              <a:t>M4.1.4 IEEE </a:t>
            </a:r>
            <a:r>
              <a:rPr lang="en-US" sz="2400" dirty="0"/>
              <a:t>802.11 Revisions</a:t>
            </a: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 rot="16200000">
            <a:off x="1384300" y="1388929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896474" y="700528"/>
            <a:ext cx="1676400" cy="5218420"/>
            <a:chOff x="7391400" y="706218"/>
            <a:chExt cx="1676400" cy="5218420"/>
          </a:xfrm>
        </p:grpSpPr>
        <p:sp>
          <p:nvSpPr>
            <p:cNvPr id="32788" name="AutoShape 11"/>
            <p:cNvSpPr>
              <a:spLocks noChangeArrowheads="1"/>
            </p:cNvSpPr>
            <p:nvPr/>
          </p:nvSpPr>
          <p:spPr bwMode="auto">
            <a:xfrm>
              <a:off x="7391400" y="706218"/>
              <a:ext cx="1676400" cy="5218420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-2016</a:t>
              </a:r>
            </a:p>
          </p:txBody>
        </p:sp>
        <p:sp>
          <p:nvSpPr>
            <p:cNvPr id="32792" name="AutoShape 9"/>
            <p:cNvSpPr>
              <a:spLocks noChangeArrowheads="1"/>
            </p:cNvSpPr>
            <p:nvPr/>
          </p:nvSpPr>
          <p:spPr bwMode="auto">
            <a:xfrm>
              <a:off x="7530420" y="887490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11aa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Video Transport</a:t>
              </a:r>
            </a:p>
          </p:txBody>
        </p:sp>
        <p:sp>
          <p:nvSpPr>
            <p:cNvPr id="32793" name="AutoShape 10"/>
            <p:cNvSpPr>
              <a:spLocks noChangeArrowheads="1"/>
            </p:cNvSpPr>
            <p:nvPr/>
          </p:nvSpPr>
          <p:spPr bwMode="auto">
            <a:xfrm>
              <a:off x="7530420" y="1740054"/>
              <a:ext cx="1295400" cy="52379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11ae</a:t>
              </a:r>
            </a:p>
            <a:p>
              <a:pPr algn="ctr"/>
              <a:r>
                <a:rPr lang="en-US" sz="11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Mgt Frames</a:t>
              </a:r>
            </a:p>
          </p:txBody>
        </p:sp>
        <p:sp>
          <p:nvSpPr>
            <p:cNvPr id="32795" name="AutoShape 41"/>
            <p:cNvSpPr>
              <a:spLocks noChangeArrowheads="1"/>
            </p:cNvSpPr>
            <p:nvPr/>
          </p:nvSpPr>
          <p:spPr bwMode="auto">
            <a:xfrm>
              <a:off x="7517720" y="4523791"/>
              <a:ext cx="1308100" cy="4511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11ac -VHT</a:t>
              </a:r>
            </a:p>
            <a:p>
              <a:pPr algn="ctr"/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5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5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5GHz</a:t>
              </a:r>
            </a:p>
          </p:txBody>
        </p:sp>
        <p:sp>
          <p:nvSpPr>
            <p:cNvPr id="32797" name="AutoShape 41"/>
            <p:cNvSpPr>
              <a:spLocks noChangeArrowheads="1"/>
            </p:cNvSpPr>
            <p:nvPr/>
          </p:nvSpPr>
          <p:spPr bwMode="auto">
            <a:xfrm>
              <a:off x="7524070" y="5098509"/>
              <a:ext cx="1295400" cy="436602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11ad - VHT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&gt;1 </a:t>
              </a:r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Gbps</a:t>
              </a:r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 @ 60GHz</a:t>
              </a:r>
            </a:p>
          </p:txBody>
        </p:sp>
        <p:sp>
          <p:nvSpPr>
            <p:cNvPr id="32798" name="AutoShape 9"/>
            <p:cNvSpPr>
              <a:spLocks noChangeArrowheads="1"/>
            </p:cNvSpPr>
            <p:nvPr/>
          </p:nvSpPr>
          <p:spPr bwMode="auto">
            <a:xfrm>
              <a:off x="7510463" y="3960005"/>
              <a:ext cx="12954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11af</a:t>
              </a:r>
            </a:p>
            <a:p>
              <a:pPr algn="ctr"/>
              <a:r>
                <a:rPr lang="en-US" sz="11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TV Whitespace</a:t>
              </a:r>
            </a:p>
          </p:txBody>
        </p:sp>
      </p:grpSp>
      <p:sp>
        <p:nvSpPr>
          <p:cNvPr id="54" name="Right Arrow 53"/>
          <p:cNvSpPr/>
          <p:nvPr/>
        </p:nvSpPr>
        <p:spPr bwMode="auto">
          <a:xfrm rot="10800000">
            <a:off x="3427066" y="314728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7" name="Text Box 6"/>
          <p:cNvSpPr txBox="1">
            <a:spLocks noChangeArrowheads="1"/>
          </p:cNvSpPr>
          <p:nvPr/>
        </p:nvSpPr>
        <p:spPr bwMode="auto">
          <a:xfrm rot="16200000">
            <a:off x="1071795" y="4593854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PHY &amp; 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828800" y="686094"/>
            <a:ext cx="0" cy="26059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1828800" y="3490862"/>
            <a:ext cx="0" cy="24630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-224873" y="336031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1600200" y="337544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3" name="Group 2"/>
          <p:cNvGrpSpPr/>
          <p:nvPr/>
        </p:nvGrpSpPr>
        <p:grpSpPr>
          <a:xfrm>
            <a:off x="3775213" y="686091"/>
            <a:ext cx="2797854" cy="5211982"/>
            <a:chOff x="4419600" y="706218"/>
            <a:chExt cx="2797854" cy="5211982"/>
          </a:xfrm>
        </p:grpSpPr>
        <p:sp>
          <p:nvSpPr>
            <p:cNvPr id="32791" name="AutoShape 11"/>
            <p:cNvSpPr>
              <a:spLocks noChangeArrowheads="1"/>
            </p:cNvSpPr>
            <p:nvPr/>
          </p:nvSpPr>
          <p:spPr bwMode="auto">
            <a:xfrm>
              <a:off x="4419600" y="706218"/>
              <a:ext cx="2797854" cy="5211982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-2012</a:t>
              </a:r>
            </a:p>
          </p:txBody>
        </p:sp>
        <p:sp>
          <p:nvSpPr>
            <p:cNvPr id="32782" name="AutoShape 42"/>
            <p:cNvSpPr>
              <a:spLocks noChangeArrowheads="1"/>
            </p:cNvSpPr>
            <p:nvPr/>
          </p:nvSpPr>
          <p:spPr bwMode="auto">
            <a:xfrm>
              <a:off x="5933769" y="2362200"/>
              <a:ext cx="990600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11w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Frame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771" name="AutoShape 9"/>
            <p:cNvSpPr>
              <a:spLocks noChangeArrowheads="1"/>
            </p:cNvSpPr>
            <p:nvPr/>
          </p:nvSpPr>
          <p:spPr bwMode="auto">
            <a:xfrm>
              <a:off x="4490845" y="971550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RRM</a:t>
              </a:r>
            </a:p>
          </p:txBody>
        </p:sp>
        <p:sp>
          <p:nvSpPr>
            <p:cNvPr id="32772" name="AutoShape 10"/>
            <p:cNvSpPr>
              <a:spLocks noChangeArrowheads="1"/>
            </p:cNvSpPr>
            <p:nvPr/>
          </p:nvSpPr>
          <p:spPr bwMode="auto">
            <a:xfrm>
              <a:off x="4490845" y="2758931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11r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Fast Roam</a:t>
              </a:r>
            </a:p>
          </p:txBody>
        </p:sp>
        <p:sp>
          <p:nvSpPr>
            <p:cNvPr id="32776" name="AutoShape 21"/>
            <p:cNvSpPr>
              <a:spLocks noChangeArrowheads="1"/>
            </p:cNvSpPr>
            <p:nvPr/>
          </p:nvSpPr>
          <p:spPr bwMode="auto">
            <a:xfrm>
              <a:off x="5951231" y="1526951"/>
              <a:ext cx="973138" cy="687388"/>
            </a:xfrm>
            <a:prstGeom prst="cube">
              <a:avLst>
                <a:gd name="adj" fmla="val 4486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11v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Network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Management</a:t>
              </a:r>
            </a:p>
            <a:p>
              <a:pPr algn="ctr"/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777" name="AutoShape 22"/>
            <p:cNvSpPr>
              <a:spLocks noChangeArrowheads="1"/>
            </p:cNvSpPr>
            <p:nvPr/>
          </p:nvSpPr>
          <p:spPr bwMode="auto">
            <a:xfrm>
              <a:off x="5942500" y="971056"/>
              <a:ext cx="990600" cy="4572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Mesh</a:t>
              </a:r>
            </a:p>
          </p:txBody>
        </p:sp>
        <p:sp>
          <p:nvSpPr>
            <p:cNvPr id="32778" name="AutoShape 23"/>
            <p:cNvSpPr>
              <a:spLocks noChangeArrowheads="1"/>
            </p:cNvSpPr>
            <p:nvPr/>
          </p:nvSpPr>
          <p:spPr bwMode="auto">
            <a:xfrm>
              <a:off x="4490845" y="1521618"/>
              <a:ext cx="975544" cy="5286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11u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WIEN </a:t>
              </a:r>
            </a:p>
          </p:txBody>
        </p:sp>
        <p:sp>
          <p:nvSpPr>
            <p:cNvPr id="32779" name="AutoShape 24"/>
            <p:cNvSpPr>
              <a:spLocks noChangeArrowheads="1"/>
            </p:cNvSpPr>
            <p:nvPr/>
          </p:nvSpPr>
          <p:spPr bwMode="auto">
            <a:xfrm>
              <a:off x="5933769" y="4881563"/>
              <a:ext cx="999331" cy="757237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11y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Contention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Based</a:t>
              </a:r>
            </a:p>
            <a:p>
              <a:pPr algn="ctr" eaLnBrk="0" hangingPunct="0"/>
              <a:r>
                <a:rPr lang="en-US" sz="10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Protocol</a:t>
              </a:r>
            </a:p>
          </p:txBody>
        </p:sp>
        <p:sp>
          <p:nvSpPr>
            <p:cNvPr id="32781" name="AutoShape 41"/>
            <p:cNvSpPr>
              <a:spLocks noChangeArrowheads="1"/>
            </p:cNvSpPr>
            <p:nvPr/>
          </p:nvSpPr>
          <p:spPr bwMode="auto">
            <a:xfrm>
              <a:off x="5264551" y="3843133"/>
              <a:ext cx="990600" cy="757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11n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High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Throughput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(&gt;100 Mbps)</a:t>
              </a:r>
            </a:p>
          </p:txBody>
        </p:sp>
        <p:sp>
          <p:nvSpPr>
            <p:cNvPr id="32783" name="AutoShape 43"/>
            <p:cNvSpPr>
              <a:spLocks noChangeArrowheads="1"/>
            </p:cNvSpPr>
            <p:nvPr/>
          </p:nvSpPr>
          <p:spPr bwMode="auto">
            <a:xfrm>
              <a:off x="4508865" y="2160984"/>
              <a:ext cx="952500" cy="473075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11z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TDLS</a:t>
              </a:r>
            </a:p>
          </p:txBody>
        </p:sp>
        <p:sp>
          <p:nvSpPr>
            <p:cNvPr id="32784" name="AutoShape 44"/>
            <p:cNvSpPr>
              <a:spLocks noChangeArrowheads="1"/>
            </p:cNvSpPr>
            <p:nvPr/>
          </p:nvSpPr>
          <p:spPr bwMode="auto">
            <a:xfrm>
              <a:off x="4490839" y="4890112"/>
              <a:ext cx="962025" cy="723900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11p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WAVE</a:t>
              </a:r>
            </a:p>
          </p:txBody>
        </p:sp>
      </p:grpSp>
      <p:sp>
        <p:nvSpPr>
          <p:cNvPr id="50" name="Right Arrow 49"/>
          <p:cNvSpPr/>
          <p:nvPr/>
        </p:nvSpPr>
        <p:spPr bwMode="auto">
          <a:xfrm rot="10800000">
            <a:off x="6421753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6784563" y="733396"/>
            <a:ext cx="1463004" cy="5185555"/>
            <a:chOff x="2717240" y="739083"/>
            <a:chExt cx="1463004" cy="5185555"/>
          </a:xfrm>
        </p:grpSpPr>
        <p:sp>
          <p:nvSpPr>
            <p:cNvPr id="32799" name="AutoShape 11"/>
            <p:cNvSpPr>
              <a:spLocks noChangeArrowheads="1"/>
            </p:cNvSpPr>
            <p:nvPr/>
          </p:nvSpPr>
          <p:spPr bwMode="auto">
            <a:xfrm>
              <a:off x="2717240" y="739083"/>
              <a:ext cx="1463004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-2007</a:t>
              </a:r>
            </a:p>
          </p:txBody>
        </p:sp>
        <p:sp>
          <p:nvSpPr>
            <p:cNvPr id="32800" name="AutoShape 15"/>
            <p:cNvSpPr>
              <a:spLocks noChangeArrowheads="1"/>
            </p:cNvSpPr>
            <p:nvPr/>
          </p:nvSpPr>
          <p:spPr bwMode="auto">
            <a:xfrm>
              <a:off x="2896746" y="4954486"/>
              <a:ext cx="990897" cy="457200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11g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801" name="AutoShape 16"/>
            <p:cNvSpPr>
              <a:spLocks noChangeArrowheads="1"/>
            </p:cNvSpPr>
            <p:nvPr/>
          </p:nvSpPr>
          <p:spPr bwMode="auto">
            <a:xfrm>
              <a:off x="2936107" y="1066800"/>
              <a:ext cx="990896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11e</a:t>
              </a:r>
            </a:p>
            <a:p>
              <a:pPr algn="ctr"/>
              <a:r>
                <a:rPr lang="en-US" sz="1000" dirty="0" err="1">
                  <a:latin typeface="Tahoma" pitchFamily="34" charset="0"/>
                  <a:ea typeface="ＭＳ Ｐゴシック" charset="-128"/>
                  <a:cs typeface="Arial" pitchFamily="34" charset="0"/>
                </a:rPr>
                <a:t>QoS</a:t>
              </a:r>
              <a:endParaRPr lang="en-US" sz="1000" dirty="0">
                <a:latin typeface="Tahoma" pitchFamily="34" charset="0"/>
                <a:ea typeface="ＭＳ Ｐゴシック" charset="-128"/>
                <a:cs typeface="Arial" pitchFamily="34" charset="0"/>
              </a:endParaRPr>
            </a:p>
          </p:txBody>
        </p:sp>
        <p:sp>
          <p:nvSpPr>
            <p:cNvPr id="32802" name="AutoShape 17"/>
            <p:cNvSpPr>
              <a:spLocks noChangeArrowheads="1"/>
            </p:cNvSpPr>
            <p:nvPr/>
          </p:nvSpPr>
          <p:spPr bwMode="auto">
            <a:xfrm>
              <a:off x="2920265" y="2116931"/>
              <a:ext cx="969802" cy="376238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11i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Security</a:t>
              </a:r>
            </a:p>
          </p:txBody>
        </p:sp>
        <p:sp>
          <p:nvSpPr>
            <p:cNvPr id="32803" name="AutoShape 19"/>
            <p:cNvSpPr>
              <a:spLocks noChangeArrowheads="1"/>
            </p:cNvSpPr>
            <p:nvPr/>
          </p:nvSpPr>
          <p:spPr bwMode="auto">
            <a:xfrm>
              <a:off x="2937449" y="1515293"/>
              <a:ext cx="989554" cy="522783"/>
            </a:xfrm>
            <a:prstGeom prst="cube">
              <a:avLst>
                <a:gd name="adj" fmla="val 10069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11h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DFS &amp; TPC</a:t>
              </a:r>
            </a:p>
          </p:txBody>
        </p:sp>
        <p:sp>
          <p:nvSpPr>
            <p:cNvPr id="32804" name="AutoShape 18"/>
            <p:cNvSpPr>
              <a:spLocks noChangeArrowheads="1"/>
            </p:cNvSpPr>
            <p:nvPr/>
          </p:nvSpPr>
          <p:spPr bwMode="auto">
            <a:xfrm>
              <a:off x="2917522" y="4092342"/>
              <a:ext cx="990896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11j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JP bands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  <p:sp>
          <p:nvSpPr>
            <p:cNvPr id="40" name="AutoShape 18"/>
            <p:cNvSpPr>
              <a:spLocks noChangeArrowheads="1"/>
            </p:cNvSpPr>
            <p:nvPr/>
          </p:nvSpPr>
          <p:spPr bwMode="auto">
            <a:xfrm>
              <a:off x="2922200" y="2699543"/>
              <a:ext cx="998408" cy="376238"/>
            </a:xfrm>
            <a:prstGeom prst="cube">
              <a:avLst>
                <a:gd name="adj" fmla="val 6597"/>
              </a:avLst>
            </a:prstGeom>
            <a:solidFill>
              <a:schemeClr val="bg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11f </a:t>
              </a:r>
            </a:p>
            <a:p>
              <a:pPr algn="ctr">
                <a:defRPr/>
              </a:pPr>
              <a:r>
                <a:rPr lang="en-US" sz="1000" dirty="0">
                  <a:solidFill>
                    <a:schemeClr val="bg2">
                      <a:lumMod val="75000"/>
                    </a:schemeClr>
                  </a:solidFill>
                  <a:latin typeface="Tahoma" pitchFamily="34" charset="0"/>
                  <a:ea typeface="ＭＳ Ｐゴシック" charset="-128"/>
                  <a:cs typeface="Arial" charset="0"/>
                </a:rPr>
                <a:t>Inter AP </a:t>
              </a:r>
            </a:p>
          </p:txBody>
        </p:sp>
      </p:grpSp>
      <p:sp>
        <p:nvSpPr>
          <p:cNvPr id="5" name="Right Arrow 4"/>
          <p:cNvSpPr/>
          <p:nvPr/>
        </p:nvSpPr>
        <p:spPr bwMode="auto">
          <a:xfrm rot="10800000">
            <a:off x="8134209" y="311314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8459066" y="733396"/>
            <a:ext cx="1164003" cy="5185555"/>
            <a:chOff x="1180690" y="739083"/>
            <a:chExt cx="1164003" cy="5185555"/>
          </a:xfrm>
        </p:grpSpPr>
        <p:sp>
          <p:nvSpPr>
            <p:cNvPr id="48" name="AutoShape 11"/>
            <p:cNvSpPr>
              <a:spLocks noChangeArrowheads="1"/>
            </p:cNvSpPr>
            <p:nvPr/>
          </p:nvSpPr>
          <p:spPr bwMode="auto">
            <a:xfrm>
              <a:off x="1180690" y="739083"/>
              <a:ext cx="1164003" cy="5185555"/>
            </a:xfrm>
            <a:prstGeom prst="cube">
              <a:avLst>
                <a:gd name="adj" fmla="val 4486"/>
              </a:avLst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802.11</a:t>
              </a:r>
            </a:p>
            <a:p>
              <a:pPr algn="ctr" eaLnBrk="0" hangingPunct="0"/>
              <a:r>
                <a:rPr lang="en-US" sz="1400" dirty="0">
                  <a:latin typeface="Arial" panose="020B0604020202020204" pitchFamily="34" charset="0"/>
                  <a:cs typeface="Arial" panose="020B0604020202020204" pitchFamily="34" charset="0"/>
                </a:rPr>
                <a:t>-2003</a:t>
              </a:r>
            </a:p>
          </p:txBody>
        </p:sp>
        <p:sp>
          <p:nvSpPr>
            <p:cNvPr id="32773" name="AutoShape 14"/>
            <p:cNvSpPr>
              <a:spLocks noChangeArrowheads="1"/>
            </p:cNvSpPr>
            <p:nvPr/>
          </p:nvSpPr>
          <p:spPr bwMode="auto">
            <a:xfrm>
              <a:off x="1335530" y="4015172"/>
              <a:ext cx="833438" cy="536575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11a 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54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5GHz</a:t>
              </a:r>
            </a:p>
          </p:txBody>
        </p:sp>
        <p:sp>
          <p:nvSpPr>
            <p:cNvPr id="32774" name="AutoShape 15"/>
            <p:cNvSpPr>
              <a:spLocks noChangeArrowheads="1"/>
            </p:cNvSpPr>
            <p:nvPr/>
          </p:nvSpPr>
          <p:spPr bwMode="auto">
            <a:xfrm>
              <a:off x="1316503" y="4905622"/>
              <a:ext cx="838200" cy="606426"/>
            </a:xfrm>
            <a:prstGeom prst="cube">
              <a:avLst>
                <a:gd name="adj" fmla="val 4514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11b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 Mbps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2.4GHz</a:t>
              </a:r>
            </a:p>
          </p:txBody>
        </p:sp>
        <p:sp>
          <p:nvSpPr>
            <p:cNvPr id="32775" name="AutoShape 18"/>
            <p:cNvSpPr>
              <a:spLocks noChangeArrowheads="1"/>
            </p:cNvSpPr>
            <p:nvPr/>
          </p:nvSpPr>
          <p:spPr bwMode="auto">
            <a:xfrm>
              <a:off x="1334038" y="2118109"/>
              <a:ext cx="838200" cy="376238"/>
            </a:xfrm>
            <a:prstGeom prst="cube">
              <a:avLst>
                <a:gd name="adj" fmla="val 6597"/>
              </a:avLst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11d</a:t>
              </a:r>
            </a:p>
            <a:p>
              <a:pPr algn="ctr"/>
              <a:r>
                <a:rPr lang="en-US" sz="1000" dirty="0">
                  <a:latin typeface="Tahoma" pitchFamily="34" charset="0"/>
                  <a:ea typeface="ＭＳ Ｐゴシック" charset="-128"/>
                  <a:cs typeface="Arial" pitchFamily="34" charset="0"/>
                </a:rPr>
                <a:t>Intl roaming</a:t>
              </a:r>
              <a:r>
                <a:rPr lang="en-US" sz="1000" dirty="0">
                  <a:solidFill>
                    <a:schemeClr val="bg1"/>
                  </a:solidFill>
                  <a:latin typeface="Tahoma" pitchFamily="34" charset="0"/>
                  <a:ea typeface="ＭＳ Ｐゴシック" charset="-128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55" name="Right Arrow 54"/>
          <p:cNvSpPr/>
          <p:nvPr/>
        </p:nvSpPr>
        <p:spPr bwMode="auto">
          <a:xfrm rot="10800000">
            <a:off x="9401547" y="30790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9834562" y="142117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-1997</a:t>
            </a:r>
          </a:p>
          <a:p>
            <a:pPr algn="ctr"/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3"/>
            <a:ext cx="7772400" cy="649287"/>
          </a:xfrm>
        </p:spPr>
        <p:txBody>
          <a:bodyPr/>
          <a:lstStyle/>
          <a:p>
            <a:r>
              <a:rPr lang="en-US" dirty="0" smtClean="0"/>
              <a:t>M4.1.4 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625263" y="5182748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669491" y="5965584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5721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90727" y="1526033"/>
            <a:ext cx="58862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871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3411540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294619" y="5939138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5332138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6927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2798766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4541841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4008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708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2169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7759303" y="595752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7826016" y="289350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536700" y="2184403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1802606" y="3332164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7837361" y="1545739"/>
            <a:ext cx="981141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7861353" y="4923438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7812481" y="2210571"/>
            <a:ext cx="992464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5432539" y="3659811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5441683" y="4271466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9294616" y="1436917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-2016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9982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DB06DC2-A86B-4567-B1B6-4A779827CDB5}" type="slidenum">
              <a:rPr lang="en-US" sz="800">
                <a:latin typeface="+mj-lt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en-US" sz="8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4204912" y="236012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4221844" y="2961484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802.11ba</a:t>
            </a:r>
          </a:p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WUR</a:t>
            </a:r>
          </a:p>
        </p:txBody>
      </p:sp>
      <p:sp>
        <p:nvSpPr>
          <p:cNvPr id="47" name="AutoShape 49"/>
          <p:cNvSpPr>
            <a:spLocks noChangeArrowheads="1"/>
          </p:cNvSpPr>
          <p:nvPr/>
        </p:nvSpPr>
        <p:spPr bwMode="auto">
          <a:xfrm>
            <a:off x="7823561" y="3749664"/>
            <a:ext cx="970304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</a:p>
        </p:txBody>
      </p:sp>
      <p:sp>
        <p:nvSpPr>
          <p:cNvPr id="48" name="AutoShape 46"/>
          <p:cNvSpPr>
            <a:spLocks noChangeArrowheads="1"/>
          </p:cNvSpPr>
          <p:nvPr/>
        </p:nvSpPr>
        <p:spPr bwMode="auto">
          <a:xfrm>
            <a:off x="2987724" y="4294071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Ex. High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Throughput 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3" name="AutoShape 27"/>
          <p:cNvSpPr>
            <a:spLocks/>
          </p:cNvSpPr>
          <p:nvPr/>
        </p:nvSpPr>
        <p:spPr bwMode="auto">
          <a:xfrm rot="-5400000">
            <a:off x="8230301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6" name="AutoShape 46"/>
          <p:cNvSpPr>
            <a:spLocks noChangeArrowheads="1"/>
          </p:cNvSpPr>
          <p:nvPr/>
        </p:nvSpPr>
        <p:spPr bwMode="auto">
          <a:xfrm>
            <a:off x="5334000" y="1696886"/>
            <a:ext cx="990600" cy="531774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REVmd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46"/>
          <p:cNvSpPr>
            <a:spLocks noChangeArrowheads="1"/>
          </p:cNvSpPr>
          <p:nvPr/>
        </p:nvSpPr>
        <p:spPr bwMode="auto">
          <a:xfrm>
            <a:off x="3041227" y="2377340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Broadcast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(BCS)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8" name="AutoShape 46"/>
          <p:cNvSpPr>
            <a:spLocks noChangeArrowheads="1"/>
          </p:cNvSpPr>
          <p:nvPr/>
        </p:nvSpPr>
        <p:spPr bwMode="auto">
          <a:xfrm>
            <a:off x="2992868" y="4974339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Full Duplex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(FD)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9" name="AutoShape 46"/>
          <p:cNvSpPr>
            <a:spLocks noChangeArrowheads="1"/>
          </p:cNvSpPr>
          <p:nvPr/>
        </p:nvSpPr>
        <p:spPr bwMode="auto">
          <a:xfrm>
            <a:off x="3003550" y="3649419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Next Gen</a:t>
            </a:r>
            <a:b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</a:br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V2X SG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0" name="AutoShape 46"/>
          <p:cNvSpPr>
            <a:spLocks noChangeArrowheads="1"/>
          </p:cNvSpPr>
          <p:nvPr/>
        </p:nvSpPr>
        <p:spPr bwMode="auto">
          <a:xfrm>
            <a:off x="4213705" y="4868092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802.11bb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LC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1" name="AutoShape 46"/>
          <p:cNvSpPr>
            <a:spLocks noChangeArrowheads="1"/>
          </p:cNvSpPr>
          <p:nvPr/>
        </p:nvSpPr>
        <p:spPr bwMode="auto">
          <a:xfrm>
            <a:off x="3041227" y="2984265"/>
            <a:ext cx="987652" cy="5651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Real Time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Applications 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(RTA) TIG</a:t>
            </a:r>
            <a:endParaRPr lang="en-US" sz="11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828066"/>
              </p:ext>
            </p:extLst>
          </p:nvPr>
        </p:nvGraphicFramePr>
        <p:xfrm>
          <a:off x="750357" y="1676400"/>
          <a:ext cx="10908243" cy="40226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65343"/>
                <a:gridCol w="1084622"/>
                <a:gridCol w="1175008"/>
                <a:gridCol w="978506"/>
                <a:gridCol w="630221"/>
                <a:gridCol w="765268"/>
                <a:gridCol w="765268"/>
                <a:gridCol w="765268"/>
                <a:gridCol w="969300"/>
                <a:gridCol w="720252"/>
                <a:gridCol w="606252"/>
                <a:gridCol w="765268"/>
                <a:gridCol w="917667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Opened</a:t>
                      </a:r>
                    </a:p>
                    <a:p>
                      <a:pPr lvl="0" algn="ctr"/>
                      <a:r>
                        <a:rPr lang="en-GB" sz="2000" dirty="0" smtClean="0"/>
                        <a:t> (mm-</a:t>
                      </a:r>
                      <a:r>
                        <a:rPr lang="en-GB" sz="2000" dirty="0" err="1" smtClean="0"/>
                        <a:t>dd</a:t>
                      </a:r>
                      <a:r>
                        <a:rPr lang="en-GB" sz="2000" dirty="0" smtClean="0"/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err="1" smtClean="0"/>
                        <a:t>Dur</a:t>
                      </a:r>
                      <a:r>
                        <a:rPr lang="en-GB" sz="2000" dirty="0" smtClean="0"/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Ballot</a:t>
                      </a:r>
                      <a:r>
                        <a:rPr lang="en-GB" sz="2000" baseline="0" dirty="0" smtClean="0"/>
                        <a:t> 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dirty="0" smtClean="0"/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dirty="0" smtClean="0"/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234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TGay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08-01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742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Pass</a:t>
                      </a:r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CC28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TGaz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08-03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546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45121" y="1613712"/>
            <a:ext cx="24339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2018-07-13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1066800" y="4114800"/>
            <a:ext cx="102108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 smtClean="0"/>
              <a:t>Definitions</a:t>
            </a:r>
            <a:r>
              <a:rPr lang="en-GB" sz="1800" b="0" dirty="0"/>
              <a:t>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802.11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294314"/>
              </p:ext>
            </p:extLst>
          </p:nvPr>
        </p:nvGraphicFramePr>
        <p:xfrm>
          <a:off x="2209800" y="1483416"/>
          <a:ext cx="7772400" cy="2286000"/>
        </p:xfrm>
        <a:graphic>
          <a:graphicData uri="http://schemas.openxmlformats.org/drawingml/2006/table">
            <a:tbl>
              <a:tblPr firstRow="1">
                <a:tableStyleId>{93296810-A885-4BE3-A3E7-6D5BEEA58F35}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Number</a:t>
                      </a:r>
                      <a:endParaRPr lang="en-GB" sz="4000" dirty="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Aspirant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85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Potential 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36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322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11</a:t>
                      </a:r>
                      <a:endParaRPr lang="en-G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0" dirty="0"/>
              <a:t>This presentation, together with the reports cited on the next slide, forms the opening report of the IEEE 802.11 Working Group for </a:t>
            </a:r>
            <a:r>
              <a:rPr lang="en-GB" sz="2800" b="0" dirty="0" smtClean="0"/>
              <a:t>September 2018.</a:t>
            </a:r>
            <a:endParaRPr lang="en-GB" sz="2800" b="0" dirty="0"/>
          </a:p>
          <a:p>
            <a:r>
              <a:rPr lang="en-GB" sz="2800" b="0" dirty="0"/>
              <a:t>Subgroup status is reported in the “Snapshots” submission (see documents slide for link).  This is incorporated by reference into this opening report.</a:t>
            </a:r>
          </a:p>
          <a:p>
            <a:r>
              <a:rPr lang="en-GB" sz="2800" b="0" dirty="0"/>
              <a:t>“</a:t>
            </a:r>
            <a:r>
              <a:rPr lang="en-GB" sz="2800" b="0" i="1" dirty="0" err="1"/>
              <a:t>Mx.y.z</a:t>
            </a:r>
            <a:r>
              <a:rPr lang="en-GB" sz="2800" b="0" dirty="0"/>
              <a:t>” terminology indicates that the item was on the tentative agenda for the </a:t>
            </a:r>
            <a:r>
              <a:rPr lang="en-GB" sz="2800" b="0" i="1" dirty="0"/>
              <a:t>M</a:t>
            </a:r>
            <a:r>
              <a:rPr lang="en-GB" sz="2800" b="0" dirty="0"/>
              <a:t>onday 802.11 plenary, and was agenda item </a:t>
            </a:r>
            <a:r>
              <a:rPr lang="en-GB" sz="2800" b="0" i="1" dirty="0" err="1"/>
              <a:t>x.y.z</a:t>
            </a:r>
            <a:r>
              <a:rPr lang="en-GB" sz="2800" b="0" dirty="0" smtClean="0"/>
              <a:t>.</a:t>
            </a:r>
          </a:p>
          <a:p>
            <a:r>
              <a:rPr lang="en-US" b="0" dirty="0"/>
              <a:t>R1: updated reference member slides 22-25, Slide 10 </a:t>
            </a:r>
            <a:r>
              <a:rPr lang="en-US" b="0" dirty="0" smtClean="0"/>
              <a:t>corrected S1G </a:t>
            </a:r>
            <a:r>
              <a:rPr lang="en-US" b="0" dirty="0"/>
              <a:t>SG name, slide 15 </a:t>
            </a:r>
            <a:r>
              <a:rPr lang="en-US" b="0" dirty="0" err="1"/>
              <a:t>TGbb</a:t>
            </a:r>
            <a:r>
              <a:rPr lang="en-US" b="0" dirty="0"/>
              <a:t> editor name correction </a:t>
            </a:r>
            <a:endParaRPr lang="en-GB" b="0" dirty="0"/>
          </a:p>
          <a:p>
            <a:endParaRPr lang="en-GB" sz="28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2062163" y="631825"/>
            <a:ext cx="7772400" cy="533400"/>
          </a:xfrm>
        </p:spPr>
        <p:txBody>
          <a:bodyPr/>
          <a:lstStyle/>
          <a:p>
            <a:r>
              <a:rPr lang="en-GB" sz="2400" dirty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66786"/>
              </p:ext>
            </p:extLst>
          </p:nvPr>
        </p:nvGraphicFramePr>
        <p:xfrm>
          <a:off x="1625600" y="1524000"/>
          <a:ext cx="9439275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13" name="Binary Worksheet" r:id="rId4" imgW="8521774" imgH="4127485" progId="Excel.SheetBinaryMacroEnabled.12">
                  <p:embed/>
                </p:oleObj>
              </mc:Choice>
              <mc:Fallback>
                <p:oleObj name="Binary Worksheet" r:id="rId4" imgW="8521774" imgH="4127485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1524000"/>
                        <a:ext cx="9439275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219200" y="685800"/>
            <a:ext cx="93726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219200" y="1221769"/>
          <a:ext cx="9372600" cy="5070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86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533400"/>
          </a:xfrm>
        </p:spPr>
        <p:txBody>
          <a:bodyPr/>
          <a:lstStyle/>
          <a:p>
            <a:r>
              <a:rPr lang="en-GB" dirty="0" smtClean="0"/>
              <a:t>Members by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600200" y="1295399"/>
          <a:ext cx="8723314" cy="5132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0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685800"/>
            <a:ext cx="94488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066800" y="1524000"/>
          <a:ext cx="9982200" cy="4832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9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914400" y="1981200"/>
          <a:ext cx="103632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2"/>
            <a:ext cx="10363200" cy="379911"/>
          </a:xfrm>
        </p:spPr>
        <p:txBody>
          <a:bodyPr/>
          <a:lstStyle/>
          <a:p>
            <a:r>
              <a:rPr lang="en-GB" dirty="0" smtClean="0"/>
              <a:t>M1.3 Meeting Decorum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29712"/>
            <a:ext cx="10515600" cy="3566288"/>
          </a:xfrm>
        </p:spPr>
        <p:txBody>
          <a:bodyPr/>
          <a:lstStyle/>
          <a:p>
            <a:pPr lvl="0"/>
            <a:r>
              <a:rPr lang="en-GB" dirty="0" smtClean="0"/>
              <a:t>Please observe proper decorum in meetings</a:t>
            </a:r>
            <a:endParaRPr lang="en-GB" sz="1400" dirty="0" smtClean="0"/>
          </a:p>
          <a:p>
            <a:pPr lvl="0"/>
            <a:r>
              <a:rPr lang="en-GB" dirty="0" smtClean="0"/>
              <a:t>Photography </a:t>
            </a:r>
            <a:r>
              <a:rPr lang="en-GB" dirty="0"/>
              <a:t>or recording </a:t>
            </a:r>
            <a:r>
              <a:rPr lang="en-GB" dirty="0" smtClean="0"/>
              <a:t>is not allowed</a:t>
            </a:r>
          </a:p>
          <a:p>
            <a:pPr lvl="0"/>
            <a:r>
              <a:rPr lang="en-GB" dirty="0" smtClean="0"/>
              <a:t>Press </a:t>
            </a:r>
            <a:r>
              <a:rPr lang="en-GB" dirty="0"/>
              <a:t>(i.e., anyone reporting publicly on this meeting) are to announce their presence (December 2015 IEEE-SA Standards Board Ops Manual 5.3.3.3)</a:t>
            </a:r>
            <a:endParaRPr lang="en-GB" sz="1400" dirty="0"/>
          </a:p>
          <a:p>
            <a:pPr lvl="0"/>
            <a:r>
              <a:rPr lang="en-GB" dirty="0"/>
              <a:t>Laptop speakers, cell phone / tablet ringers off</a:t>
            </a:r>
            <a:endParaRPr lang="en-GB" sz="1400" dirty="0"/>
          </a:p>
          <a:p>
            <a:pPr lvl="0"/>
            <a:r>
              <a:rPr lang="en-GB" dirty="0"/>
              <a:t>Wear your badges at all times in meeting areas</a:t>
            </a:r>
            <a:endParaRPr lang="en-GB" sz="1400" dirty="0"/>
          </a:p>
          <a:p>
            <a:pPr lvl="1"/>
            <a:r>
              <a:rPr lang="en-GB" dirty="0"/>
              <a:t>Help the hotel security staff improve the general security of the meeting rooms</a:t>
            </a:r>
            <a:endParaRPr lang="en-GB" sz="1400" dirty="0"/>
          </a:p>
          <a:p>
            <a:pPr lvl="1"/>
            <a:r>
              <a:rPr lang="en-GB" b="1" dirty="0"/>
              <a:t>Laptops HAVE BEEN STOLEN </a:t>
            </a:r>
            <a:r>
              <a:rPr lang="en-GB" dirty="0"/>
              <a:t>at previous meetings </a:t>
            </a:r>
          </a:p>
          <a:p>
            <a:pPr lvl="1"/>
            <a:r>
              <a:rPr lang="en-GB" b="1" dirty="0"/>
              <a:t>DO NOT </a:t>
            </a:r>
            <a:r>
              <a:rPr lang="en-GB" dirty="0"/>
              <a:t>assume that meeting areas are secure</a:t>
            </a:r>
            <a:endParaRPr lang="en-GB" sz="1400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981200" y="1143003"/>
            <a:ext cx="3712116" cy="1217613"/>
            <a:chOff x="0" y="0"/>
            <a:chExt cx="8354569" cy="2740219"/>
          </a:xfrm>
        </p:grpSpPr>
        <p:sp>
          <p:nvSpPr>
            <p:cNvPr id="8" name="Shape 14"/>
            <p:cNvSpPr/>
            <p:nvPr/>
          </p:nvSpPr>
          <p:spPr>
            <a:xfrm>
              <a:off x="0" y="0"/>
              <a:ext cx="8354569" cy="0"/>
            </a:xfrm>
            <a:custGeom>
              <a:avLst/>
              <a:gdLst/>
              <a:ahLst/>
              <a:cxnLst/>
              <a:rect l="0" t="0" r="0" b="0"/>
              <a:pathLst>
                <a:path w="8354569">
                  <a:moveTo>
                    <a:pt x="0" y="0"/>
                  </a:moveTo>
                  <a:lnTo>
                    <a:pt x="8354569" y="0"/>
                  </a:lnTo>
                </a:path>
              </a:pathLst>
            </a:custGeom>
            <a:ln w="9144" cap="flat">
              <a:round/>
            </a:ln>
          </p:spPr>
          <p:style>
            <a:lnRef idx="1">
              <a:srgbClr val="2EACDF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" name="Shape 36"/>
            <p:cNvSpPr/>
            <p:nvPr/>
          </p:nvSpPr>
          <p:spPr>
            <a:xfrm>
              <a:off x="7042910" y="561434"/>
              <a:ext cx="637859" cy="617905"/>
            </a:xfrm>
            <a:custGeom>
              <a:avLst/>
              <a:gdLst/>
              <a:ahLst/>
              <a:cxnLst/>
              <a:rect l="0" t="0" r="0" b="0"/>
              <a:pathLst>
                <a:path w="637859" h="617905">
                  <a:moveTo>
                    <a:pt x="306112" y="0"/>
                  </a:moveTo>
                  <a:lnTo>
                    <a:pt x="315160" y="0"/>
                  </a:lnTo>
                  <a:lnTo>
                    <a:pt x="322700" y="0"/>
                  </a:lnTo>
                  <a:lnTo>
                    <a:pt x="331748" y="0"/>
                  </a:lnTo>
                  <a:lnTo>
                    <a:pt x="339286" y="0"/>
                  </a:lnTo>
                  <a:lnTo>
                    <a:pt x="346827" y="0"/>
                  </a:lnTo>
                  <a:lnTo>
                    <a:pt x="355874" y="1509"/>
                  </a:lnTo>
                  <a:lnTo>
                    <a:pt x="364923" y="3020"/>
                  </a:lnTo>
                  <a:lnTo>
                    <a:pt x="373970" y="3020"/>
                  </a:lnTo>
                  <a:lnTo>
                    <a:pt x="381509" y="6041"/>
                  </a:lnTo>
                  <a:lnTo>
                    <a:pt x="389049" y="7552"/>
                  </a:lnTo>
                  <a:lnTo>
                    <a:pt x="396589" y="7552"/>
                  </a:lnTo>
                  <a:lnTo>
                    <a:pt x="404129" y="10574"/>
                  </a:lnTo>
                  <a:lnTo>
                    <a:pt x="411669" y="12085"/>
                  </a:lnTo>
                  <a:lnTo>
                    <a:pt x="420715" y="15106"/>
                  </a:lnTo>
                  <a:lnTo>
                    <a:pt x="428256" y="18128"/>
                  </a:lnTo>
                  <a:lnTo>
                    <a:pt x="435794" y="21149"/>
                  </a:lnTo>
                  <a:lnTo>
                    <a:pt x="443336" y="24171"/>
                  </a:lnTo>
                  <a:lnTo>
                    <a:pt x="449366" y="27194"/>
                  </a:lnTo>
                  <a:lnTo>
                    <a:pt x="458415" y="30214"/>
                  </a:lnTo>
                  <a:lnTo>
                    <a:pt x="464447" y="33235"/>
                  </a:lnTo>
                  <a:lnTo>
                    <a:pt x="473494" y="37768"/>
                  </a:lnTo>
                  <a:lnTo>
                    <a:pt x="481034" y="40791"/>
                  </a:lnTo>
                  <a:lnTo>
                    <a:pt x="487066" y="45322"/>
                  </a:lnTo>
                  <a:lnTo>
                    <a:pt x="494605" y="49854"/>
                  </a:lnTo>
                  <a:lnTo>
                    <a:pt x="500638" y="54388"/>
                  </a:lnTo>
                  <a:lnTo>
                    <a:pt x="506669" y="58918"/>
                  </a:lnTo>
                  <a:lnTo>
                    <a:pt x="514209" y="63451"/>
                  </a:lnTo>
                  <a:lnTo>
                    <a:pt x="518733" y="67985"/>
                  </a:lnTo>
                  <a:lnTo>
                    <a:pt x="524765" y="72516"/>
                  </a:lnTo>
                  <a:lnTo>
                    <a:pt x="532304" y="78559"/>
                  </a:lnTo>
                  <a:lnTo>
                    <a:pt x="538336" y="83091"/>
                  </a:lnTo>
                  <a:lnTo>
                    <a:pt x="544368" y="87623"/>
                  </a:lnTo>
                  <a:lnTo>
                    <a:pt x="550400" y="93668"/>
                  </a:lnTo>
                  <a:lnTo>
                    <a:pt x="554924" y="99709"/>
                  </a:lnTo>
                  <a:lnTo>
                    <a:pt x="560955" y="105752"/>
                  </a:lnTo>
                  <a:lnTo>
                    <a:pt x="565479" y="111796"/>
                  </a:lnTo>
                  <a:lnTo>
                    <a:pt x="571511" y="117839"/>
                  </a:lnTo>
                  <a:lnTo>
                    <a:pt x="576035" y="123882"/>
                  </a:lnTo>
                  <a:lnTo>
                    <a:pt x="580558" y="128414"/>
                  </a:lnTo>
                  <a:lnTo>
                    <a:pt x="585082" y="135969"/>
                  </a:lnTo>
                  <a:lnTo>
                    <a:pt x="591114" y="142011"/>
                  </a:lnTo>
                  <a:lnTo>
                    <a:pt x="594130" y="148056"/>
                  </a:lnTo>
                  <a:lnTo>
                    <a:pt x="598654" y="154097"/>
                  </a:lnTo>
                  <a:lnTo>
                    <a:pt x="601670" y="163163"/>
                  </a:lnTo>
                  <a:lnTo>
                    <a:pt x="606193" y="169205"/>
                  </a:lnTo>
                  <a:lnTo>
                    <a:pt x="609209" y="175250"/>
                  </a:lnTo>
                  <a:lnTo>
                    <a:pt x="613733" y="182802"/>
                  </a:lnTo>
                  <a:lnTo>
                    <a:pt x="615242" y="190357"/>
                  </a:lnTo>
                  <a:lnTo>
                    <a:pt x="619765" y="196399"/>
                  </a:lnTo>
                  <a:lnTo>
                    <a:pt x="621273" y="203954"/>
                  </a:lnTo>
                  <a:lnTo>
                    <a:pt x="624288" y="211507"/>
                  </a:lnTo>
                  <a:lnTo>
                    <a:pt x="625797" y="217551"/>
                  </a:lnTo>
                  <a:lnTo>
                    <a:pt x="628813" y="225104"/>
                  </a:lnTo>
                  <a:lnTo>
                    <a:pt x="630320" y="232658"/>
                  </a:lnTo>
                  <a:lnTo>
                    <a:pt x="631829" y="240211"/>
                  </a:lnTo>
                  <a:lnTo>
                    <a:pt x="633337" y="246254"/>
                  </a:lnTo>
                  <a:lnTo>
                    <a:pt x="634844" y="255319"/>
                  </a:lnTo>
                  <a:lnTo>
                    <a:pt x="634844" y="261362"/>
                  </a:lnTo>
                  <a:lnTo>
                    <a:pt x="636353" y="268916"/>
                  </a:lnTo>
                  <a:lnTo>
                    <a:pt x="636353" y="277981"/>
                  </a:lnTo>
                  <a:lnTo>
                    <a:pt x="637859" y="284025"/>
                  </a:lnTo>
                  <a:lnTo>
                    <a:pt x="637859" y="291578"/>
                  </a:lnTo>
                  <a:lnTo>
                    <a:pt x="637859" y="297622"/>
                  </a:lnTo>
                  <a:lnTo>
                    <a:pt x="637859" y="306685"/>
                  </a:lnTo>
                  <a:lnTo>
                    <a:pt x="637859" y="312728"/>
                  </a:lnTo>
                  <a:lnTo>
                    <a:pt x="636353" y="320282"/>
                  </a:lnTo>
                  <a:lnTo>
                    <a:pt x="636353" y="327836"/>
                  </a:lnTo>
                  <a:lnTo>
                    <a:pt x="634844" y="335390"/>
                  </a:lnTo>
                  <a:lnTo>
                    <a:pt x="634844" y="342944"/>
                  </a:lnTo>
                  <a:lnTo>
                    <a:pt x="634844" y="348987"/>
                  </a:lnTo>
                  <a:lnTo>
                    <a:pt x="633337" y="356541"/>
                  </a:lnTo>
                  <a:lnTo>
                    <a:pt x="630320" y="364095"/>
                  </a:lnTo>
                  <a:lnTo>
                    <a:pt x="628813" y="371649"/>
                  </a:lnTo>
                  <a:lnTo>
                    <a:pt x="627305" y="379204"/>
                  </a:lnTo>
                  <a:lnTo>
                    <a:pt x="625797" y="385245"/>
                  </a:lnTo>
                  <a:lnTo>
                    <a:pt x="622781" y="394310"/>
                  </a:lnTo>
                  <a:lnTo>
                    <a:pt x="621273" y="400353"/>
                  </a:lnTo>
                  <a:lnTo>
                    <a:pt x="618257" y="407907"/>
                  </a:lnTo>
                  <a:lnTo>
                    <a:pt x="615242" y="413950"/>
                  </a:lnTo>
                  <a:lnTo>
                    <a:pt x="612225" y="421504"/>
                  </a:lnTo>
                  <a:lnTo>
                    <a:pt x="609209" y="427547"/>
                  </a:lnTo>
                  <a:lnTo>
                    <a:pt x="606193" y="435101"/>
                  </a:lnTo>
                  <a:lnTo>
                    <a:pt x="601670" y="441144"/>
                  </a:lnTo>
                  <a:lnTo>
                    <a:pt x="600162" y="447189"/>
                  </a:lnTo>
                  <a:lnTo>
                    <a:pt x="595638" y="454741"/>
                  </a:lnTo>
                  <a:lnTo>
                    <a:pt x="592622" y="460786"/>
                  </a:lnTo>
                  <a:lnTo>
                    <a:pt x="588098" y="466827"/>
                  </a:lnTo>
                  <a:lnTo>
                    <a:pt x="583573" y="472870"/>
                  </a:lnTo>
                  <a:lnTo>
                    <a:pt x="579051" y="478913"/>
                  </a:lnTo>
                  <a:lnTo>
                    <a:pt x="574527" y="486467"/>
                  </a:lnTo>
                  <a:lnTo>
                    <a:pt x="570002" y="492510"/>
                  </a:lnTo>
                  <a:lnTo>
                    <a:pt x="565479" y="497043"/>
                  </a:lnTo>
                  <a:lnTo>
                    <a:pt x="560955" y="501577"/>
                  </a:lnTo>
                  <a:lnTo>
                    <a:pt x="554924" y="509129"/>
                  </a:lnTo>
                  <a:lnTo>
                    <a:pt x="550400" y="515173"/>
                  </a:lnTo>
                  <a:lnTo>
                    <a:pt x="544368" y="519704"/>
                  </a:lnTo>
                  <a:lnTo>
                    <a:pt x="538336" y="525747"/>
                  </a:lnTo>
                  <a:lnTo>
                    <a:pt x="533812" y="530280"/>
                  </a:lnTo>
                  <a:lnTo>
                    <a:pt x="527780" y="534812"/>
                  </a:lnTo>
                  <a:lnTo>
                    <a:pt x="521749" y="540855"/>
                  </a:lnTo>
                  <a:lnTo>
                    <a:pt x="515715" y="545387"/>
                  </a:lnTo>
                  <a:lnTo>
                    <a:pt x="509685" y="549920"/>
                  </a:lnTo>
                  <a:lnTo>
                    <a:pt x="503651" y="554452"/>
                  </a:lnTo>
                  <a:lnTo>
                    <a:pt x="496114" y="558985"/>
                  </a:lnTo>
                  <a:lnTo>
                    <a:pt x="490080" y="563517"/>
                  </a:lnTo>
                  <a:lnTo>
                    <a:pt x="482542" y="569561"/>
                  </a:lnTo>
                  <a:lnTo>
                    <a:pt x="476509" y="572581"/>
                  </a:lnTo>
                  <a:lnTo>
                    <a:pt x="468971" y="575603"/>
                  </a:lnTo>
                  <a:lnTo>
                    <a:pt x="462938" y="580135"/>
                  </a:lnTo>
                  <a:lnTo>
                    <a:pt x="453891" y="584668"/>
                  </a:lnTo>
                  <a:lnTo>
                    <a:pt x="447858" y="586178"/>
                  </a:lnTo>
                  <a:lnTo>
                    <a:pt x="440320" y="590711"/>
                  </a:lnTo>
                  <a:lnTo>
                    <a:pt x="432780" y="593732"/>
                  </a:lnTo>
                  <a:lnTo>
                    <a:pt x="425240" y="598264"/>
                  </a:lnTo>
                  <a:lnTo>
                    <a:pt x="417700" y="599775"/>
                  </a:lnTo>
                  <a:lnTo>
                    <a:pt x="408651" y="602797"/>
                  </a:lnTo>
                  <a:lnTo>
                    <a:pt x="402621" y="604308"/>
                  </a:lnTo>
                  <a:lnTo>
                    <a:pt x="393572" y="605818"/>
                  </a:lnTo>
                  <a:lnTo>
                    <a:pt x="387541" y="607329"/>
                  </a:lnTo>
                  <a:lnTo>
                    <a:pt x="378494" y="608840"/>
                  </a:lnTo>
                  <a:lnTo>
                    <a:pt x="372462" y="610352"/>
                  </a:lnTo>
                  <a:lnTo>
                    <a:pt x="363414" y="613372"/>
                  </a:lnTo>
                  <a:lnTo>
                    <a:pt x="355874" y="613372"/>
                  </a:lnTo>
                  <a:lnTo>
                    <a:pt x="346827" y="613372"/>
                  </a:lnTo>
                  <a:lnTo>
                    <a:pt x="340794" y="614883"/>
                  </a:lnTo>
                  <a:lnTo>
                    <a:pt x="333256" y="616394"/>
                  </a:lnTo>
                  <a:lnTo>
                    <a:pt x="324208" y="616394"/>
                  </a:lnTo>
                  <a:lnTo>
                    <a:pt x="318176" y="616394"/>
                  </a:lnTo>
                  <a:lnTo>
                    <a:pt x="309128" y="616394"/>
                  </a:lnTo>
                  <a:lnTo>
                    <a:pt x="301589" y="617905"/>
                  </a:lnTo>
                  <a:lnTo>
                    <a:pt x="294049" y="616394"/>
                  </a:lnTo>
                  <a:lnTo>
                    <a:pt x="286508" y="616394"/>
                  </a:lnTo>
                  <a:lnTo>
                    <a:pt x="278970" y="614883"/>
                  </a:lnTo>
                  <a:lnTo>
                    <a:pt x="271430" y="613372"/>
                  </a:lnTo>
                  <a:lnTo>
                    <a:pt x="263890" y="613372"/>
                  </a:lnTo>
                  <a:lnTo>
                    <a:pt x="256350" y="611862"/>
                  </a:lnTo>
                  <a:lnTo>
                    <a:pt x="248810" y="610352"/>
                  </a:lnTo>
                  <a:lnTo>
                    <a:pt x="241271" y="608840"/>
                  </a:lnTo>
                  <a:lnTo>
                    <a:pt x="233731" y="607329"/>
                  </a:lnTo>
                  <a:lnTo>
                    <a:pt x="226192" y="605818"/>
                  </a:lnTo>
                  <a:lnTo>
                    <a:pt x="220159" y="604308"/>
                  </a:lnTo>
                  <a:lnTo>
                    <a:pt x="212620" y="602797"/>
                  </a:lnTo>
                  <a:lnTo>
                    <a:pt x="206588" y="599775"/>
                  </a:lnTo>
                  <a:lnTo>
                    <a:pt x="199048" y="598264"/>
                  </a:lnTo>
                  <a:lnTo>
                    <a:pt x="193017" y="595243"/>
                  </a:lnTo>
                  <a:lnTo>
                    <a:pt x="183969" y="593732"/>
                  </a:lnTo>
                  <a:lnTo>
                    <a:pt x="177936" y="589200"/>
                  </a:lnTo>
                  <a:lnTo>
                    <a:pt x="170397" y="586178"/>
                  </a:lnTo>
                  <a:lnTo>
                    <a:pt x="165874" y="584668"/>
                  </a:lnTo>
                  <a:lnTo>
                    <a:pt x="158334" y="580135"/>
                  </a:lnTo>
                  <a:lnTo>
                    <a:pt x="152302" y="577114"/>
                  </a:lnTo>
                  <a:lnTo>
                    <a:pt x="146270" y="572581"/>
                  </a:lnTo>
                  <a:lnTo>
                    <a:pt x="140239" y="569561"/>
                  </a:lnTo>
                  <a:lnTo>
                    <a:pt x="132699" y="565028"/>
                  </a:lnTo>
                  <a:lnTo>
                    <a:pt x="128175" y="562006"/>
                  </a:lnTo>
                  <a:lnTo>
                    <a:pt x="120635" y="557474"/>
                  </a:lnTo>
                  <a:lnTo>
                    <a:pt x="114604" y="552941"/>
                  </a:lnTo>
                  <a:lnTo>
                    <a:pt x="110079" y="548409"/>
                  </a:lnTo>
                  <a:lnTo>
                    <a:pt x="105556" y="543877"/>
                  </a:lnTo>
                  <a:lnTo>
                    <a:pt x="99524" y="539344"/>
                  </a:lnTo>
                  <a:lnTo>
                    <a:pt x="93492" y="534812"/>
                  </a:lnTo>
                  <a:lnTo>
                    <a:pt x="87461" y="530280"/>
                  </a:lnTo>
                  <a:lnTo>
                    <a:pt x="84444" y="524237"/>
                  </a:lnTo>
                  <a:lnTo>
                    <a:pt x="78413" y="519704"/>
                  </a:lnTo>
                  <a:lnTo>
                    <a:pt x="73889" y="515173"/>
                  </a:lnTo>
                  <a:lnTo>
                    <a:pt x="69364" y="510640"/>
                  </a:lnTo>
                  <a:lnTo>
                    <a:pt x="63333" y="503086"/>
                  </a:lnTo>
                  <a:lnTo>
                    <a:pt x="58810" y="497043"/>
                  </a:lnTo>
                  <a:lnTo>
                    <a:pt x="55792" y="492510"/>
                  </a:lnTo>
                  <a:lnTo>
                    <a:pt x="51270" y="486467"/>
                  </a:lnTo>
                  <a:lnTo>
                    <a:pt x="48254" y="480424"/>
                  </a:lnTo>
                  <a:lnTo>
                    <a:pt x="45238" y="472870"/>
                  </a:lnTo>
                  <a:lnTo>
                    <a:pt x="40715" y="468338"/>
                  </a:lnTo>
                  <a:lnTo>
                    <a:pt x="36191" y="462295"/>
                  </a:lnTo>
                  <a:lnTo>
                    <a:pt x="34682" y="454741"/>
                  </a:lnTo>
                  <a:lnTo>
                    <a:pt x="30159" y="448698"/>
                  </a:lnTo>
                  <a:lnTo>
                    <a:pt x="27143" y="441144"/>
                  </a:lnTo>
                  <a:lnTo>
                    <a:pt x="24127" y="435101"/>
                  </a:lnTo>
                  <a:lnTo>
                    <a:pt x="22619" y="427547"/>
                  </a:lnTo>
                  <a:lnTo>
                    <a:pt x="21111" y="421504"/>
                  </a:lnTo>
                  <a:lnTo>
                    <a:pt x="18095" y="413950"/>
                  </a:lnTo>
                  <a:lnTo>
                    <a:pt x="16587" y="407907"/>
                  </a:lnTo>
                  <a:lnTo>
                    <a:pt x="13571" y="400353"/>
                  </a:lnTo>
                  <a:lnTo>
                    <a:pt x="12064" y="394310"/>
                  </a:lnTo>
                  <a:lnTo>
                    <a:pt x="10555" y="385245"/>
                  </a:lnTo>
                  <a:lnTo>
                    <a:pt x="7540" y="379204"/>
                  </a:lnTo>
                  <a:lnTo>
                    <a:pt x="7540" y="371649"/>
                  </a:lnTo>
                  <a:lnTo>
                    <a:pt x="6031" y="364095"/>
                  </a:lnTo>
                  <a:lnTo>
                    <a:pt x="4524" y="356541"/>
                  </a:lnTo>
                  <a:lnTo>
                    <a:pt x="3015" y="352010"/>
                  </a:lnTo>
                  <a:lnTo>
                    <a:pt x="3015" y="342944"/>
                  </a:lnTo>
                  <a:lnTo>
                    <a:pt x="1506" y="336901"/>
                  </a:lnTo>
                  <a:lnTo>
                    <a:pt x="1506" y="329347"/>
                  </a:lnTo>
                  <a:lnTo>
                    <a:pt x="0" y="323304"/>
                  </a:lnTo>
                  <a:lnTo>
                    <a:pt x="1506" y="315750"/>
                  </a:lnTo>
                  <a:lnTo>
                    <a:pt x="1506" y="308196"/>
                  </a:lnTo>
                  <a:lnTo>
                    <a:pt x="1506" y="300642"/>
                  </a:lnTo>
                  <a:lnTo>
                    <a:pt x="1506" y="294599"/>
                  </a:lnTo>
                  <a:lnTo>
                    <a:pt x="1506" y="287045"/>
                  </a:lnTo>
                  <a:lnTo>
                    <a:pt x="3015" y="281002"/>
                  </a:lnTo>
                  <a:lnTo>
                    <a:pt x="3015" y="271939"/>
                  </a:lnTo>
                  <a:lnTo>
                    <a:pt x="3015" y="265894"/>
                  </a:lnTo>
                  <a:lnTo>
                    <a:pt x="4524" y="258342"/>
                  </a:lnTo>
                  <a:lnTo>
                    <a:pt x="6031" y="252297"/>
                  </a:lnTo>
                  <a:lnTo>
                    <a:pt x="9048" y="244745"/>
                  </a:lnTo>
                  <a:lnTo>
                    <a:pt x="10555" y="240211"/>
                  </a:lnTo>
                  <a:lnTo>
                    <a:pt x="12064" y="232658"/>
                  </a:lnTo>
                  <a:lnTo>
                    <a:pt x="13571" y="226614"/>
                  </a:lnTo>
                  <a:lnTo>
                    <a:pt x="16587" y="219060"/>
                  </a:lnTo>
                  <a:lnTo>
                    <a:pt x="16587" y="213017"/>
                  </a:lnTo>
                  <a:lnTo>
                    <a:pt x="21111" y="203954"/>
                  </a:lnTo>
                  <a:lnTo>
                    <a:pt x="24127" y="199420"/>
                  </a:lnTo>
                  <a:lnTo>
                    <a:pt x="27143" y="191867"/>
                  </a:lnTo>
                  <a:lnTo>
                    <a:pt x="30159" y="184313"/>
                  </a:lnTo>
                  <a:lnTo>
                    <a:pt x="31666" y="178270"/>
                  </a:lnTo>
                  <a:lnTo>
                    <a:pt x="34682" y="172227"/>
                  </a:lnTo>
                  <a:lnTo>
                    <a:pt x="39206" y="166183"/>
                  </a:lnTo>
                  <a:lnTo>
                    <a:pt x="42221" y="158629"/>
                  </a:lnTo>
                  <a:lnTo>
                    <a:pt x="46746" y="152586"/>
                  </a:lnTo>
                  <a:lnTo>
                    <a:pt x="49762" y="146543"/>
                  </a:lnTo>
                  <a:lnTo>
                    <a:pt x="54286" y="140500"/>
                  </a:lnTo>
                  <a:lnTo>
                    <a:pt x="58810" y="134459"/>
                  </a:lnTo>
                  <a:lnTo>
                    <a:pt x="63333" y="128414"/>
                  </a:lnTo>
                  <a:lnTo>
                    <a:pt x="69364" y="123882"/>
                  </a:lnTo>
                  <a:lnTo>
                    <a:pt x="73889" y="117839"/>
                  </a:lnTo>
                  <a:lnTo>
                    <a:pt x="78413" y="111796"/>
                  </a:lnTo>
                  <a:lnTo>
                    <a:pt x="85953" y="105752"/>
                  </a:lnTo>
                  <a:lnTo>
                    <a:pt x="90477" y="101220"/>
                  </a:lnTo>
                  <a:lnTo>
                    <a:pt x="96507" y="95179"/>
                  </a:lnTo>
                  <a:lnTo>
                    <a:pt x="101032" y="89134"/>
                  </a:lnTo>
                  <a:lnTo>
                    <a:pt x="108572" y="83091"/>
                  </a:lnTo>
                  <a:lnTo>
                    <a:pt x="114604" y="78559"/>
                  </a:lnTo>
                  <a:lnTo>
                    <a:pt x="120635" y="74026"/>
                  </a:lnTo>
                  <a:lnTo>
                    <a:pt x="128175" y="67985"/>
                  </a:lnTo>
                  <a:lnTo>
                    <a:pt x="135715" y="63451"/>
                  </a:lnTo>
                  <a:lnTo>
                    <a:pt x="141746" y="58918"/>
                  </a:lnTo>
                  <a:lnTo>
                    <a:pt x="149286" y="54388"/>
                  </a:lnTo>
                  <a:lnTo>
                    <a:pt x="156826" y="49854"/>
                  </a:lnTo>
                  <a:lnTo>
                    <a:pt x="164364" y="45322"/>
                  </a:lnTo>
                  <a:lnTo>
                    <a:pt x="170397" y="40791"/>
                  </a:lnTo>
                  <a:lnTo>
                    <a:pt x="179445" y="36257"/>
                  </a:lnTo>
                  <a:lnTo>
                    <a:pt x="188493" y="31725"/>
                  </a:lnTo>
                  <a:lnTo>
                    <a:pt x="197541" y="27194"/>
                  </a:lnTo>
                  <a:lnTo>
                    <a:pt x="205079" y="24171"/>
                  </a:lnTo>
                  <a:lnTo>
                    <a:pt x="212620" y="21149"/>
                  </a:lnTo>
                  <a:lnTo>
                    <a:pt x="221668" y="18128"/>
                  </a:lnTo>
                  <a:lnTo>
                    <a:pt x="230715" y="13597"/>
                  </a:lnTo>
                  <a:lnTo>
                    <a:pt x="238255" y="12085"/>
                  </a:lnTo>
                  <a:lnTo>
                    <a:pt x="248810" y="10574"/>
                  </a:lnTo>
                  <a:lnTo>
                    <a:pt x="254843" y="7552"/>
                  </a:lnTo>
                  <a:lnTo>
                    <a:pt x="263890" y="6041"/>
                  </a:lnTo>
                  <a:lnTo>
                    <a:pt x="272936" y="4531"/>
                  </a:lnTo>
                  <a:lnTo>
                    <a:pt x="281985" y="3020"/>
                  </a:lnTo>
                  <a:lnTo>
                    <a:pt x="289525" y="3020"/>
                  </a:lnTo>
                  <a:lnTo>
                    <a:pt x="298571" y="1509"/>
                  </a:lnTo>
                  <a:lnTo>
                    <a:pt x="306112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" name="Shape 38"/>
            <p:cNvSpPr/>
            <p:nvPr/>
          </p:nvSpPr>
          <p:spPr>
            <a:xfrm>
              <a:off x="6340211" y="911932"/>
              <a:ext cx="784131" cy="551431"/>
            </a:xfrm>
            <a:custGeom>
              <a:avLst/>
              <a:gdLst/>
              <a:ahLst/>
              <a:cxnLst/>
              <a:rect l="0" t="0" r="0" b="0"/>
              <a:pathLst>
                <a:path w="784131" h="551431">
                  <a:moveTo>
                    <a:pt x="645400" y="0"/>
                  </a:moveTo>
                  <a:lnTo>
                    <a:pt x="649924" y="1509"/>
                  </a:lnTo>
                  <a:lnTo>
                    <a:pt x="654446" y="1509"/>
                  </a:lnTo>
                  <a:lnTo>
                    <a:pt x="658971" y="1509"/>
                  </a:lnTo>
                  <a:lnTo>
                    <a:pt x="661988" y="3020"/>
                  </a:lnTo>
                  <a:lnTo>
                    <a:pt x="663495" y="6042"/>
                  </a:lnTo>
                  <a:lnTo>
                    <a:pt x="665004" y="9063"/>
                  </a:lnTo>
                  <a:lnTo>
                    <a:pt x="668017" y="12085"/>
                  </a:lnTo>
                  <a:lnTo>
                    <a:pt x="668017" y="16617"/>
                  </a:lnTo>
                  <a:lnTo>
                    <a:pt x="668017" y="21149"/>
                  </a:lnTo>
                  <a:lnTo>
                    <a:pt x="669527" y="25683"/>
                  </a:lnTo>
                  <a:lnTo>
                    <a:pt x="669527" y="31725"/>
                  </a:lnTo>
                  <a:lnTo>
                    <a:pt x="671035" y="37768"/>
                  </a:lnTo>
                  <a:lnTo>
                    <a:pt x="671035" y="43811"/>
                  </a:lnTo>
                  <a:lnTo>
                    <a:pt x="671035" y="48343"/>
                  </a:lnTo>
                  <a:lnTo>
                    <a:pt x="671035" y="51365"/>
                  </a:lnTo>
                  <a:lnTo>
                    <a:pt x="671035" y="54388"/>
                  </a:lnTo>
                  <a:lnTo>
                    <a:pt x="671035" y="57408"/>
                  </a:lnTo>
                  <a:lnTo>
                    <a:pt x="672543" y="61940"/>
                  </a:lnTo>
                  <a:lnTo>
                    <a:pt x="672543" y="66474"/>
                  </a:lnTo>
                  <a:lnTo>
                    <a:pt x="672543" y="69494"/>
                  </a:lnTo>
                  <a:lnTo>
                    <a:pt x="672543" y="74026"/>
                  </a:lnTo>
                  <a:lnTo>
                    <a:pt x="674051" y="77048"/>
                  </a:lnTo>
                  <a:lnTo>
                    <a:pt x="674051" y="81582"/>
                  </a:lnTo>
                  <a:lnTo>
                    <a:pt x="675559" y="86113"/>
                  </a:lnTo>
                  <a:lnTo>
                    <a:pt x="675559" y="89134"/>
                  </a:lnTo>
                  <a:lnTo>
                    <a:pt x="677067" y="93668"/>
                  </a:lnTo>
                  <a:lnTo>
                    <a:pt x="677067" y="98199"/>
                  </a:lnTo>
                  <a:lnTo>
                    <a:pt x="678575" y="102731"/>
                  </a:lnTo>
                  <a:lnTo>
                    <a:pt x="680081" y="108776"/>
                  </a:lnTo>
                  <a:lnTo>
                    <a:pt x="681589" y="111796"/>
                  </a:lnTo>
                  <a:lnTo>
                    <a:pt x="683099" y="116328"/>
                  </a:lnTo>
                  <a:lnTo>
                    <a:pt x="684606" y="120862"/>
                  </a:lnTo>
                  <a:lnTo>
                    <a:pt x="686115" y="126903"/>
                  </a:lnTo>
                  <a:lnTo>
                    <a:pt x="687622" y="129925"/>
                  </a:lnTo>
                  <a:lnTo>
                    <a:pt x="689131" y="135970"/>
                  </a:lnTo>
                  <a:lnTo>
                    <a:pt x="692146" y="140501"/>
                  </a:lnTo>
                  <a:lnTo>
                    <a:pt x="693653" y="145033"/>
                  </a:lnTo>
                  <a:lnTo>
                    <a:pt x="696670" y="151076"/>
                  </a:lnTo>
                  <a:lnTo>
                    <a:pt x="701194" y="160140"/>
                  </a:lnTo>
                  <a:lnTo>
                    <a:pt x="705718" y="164673"/>
                  </a:lnTo>
                  <a:lnTo>
                    <a:pt x="710242" y="170716"/>
                  </a:lnTo>
                  <a:lnTo>
                    <a:pt x="714766" y="176761"/>
                  </a:lnTo>
                  <a:lnTo>
                    <a:pt x="719289" y="182802"/>
                  </a:lnTo>
                  <a:lnTo>
                    <a:pt x="723813" y="185824"/>
                  </a:lnTo>
                  <a:lnTo>
                    <a:pt x="726829" y="191867"/>
                  </a:lnTo>
                  <a:lnTo>
                    <a:pt x="731353" y="194888"/>
                  </a:lnTo>
                  <a:lnTo>
                    <a:pt x="734368" y="197910"/>
                  </a:lnTo>
                  <a:lnTo>
                    <a:pt x="738893" y="202444"/>
                  </a:lnTo>
                  <a:lnTo>
                    <a:pt x="743417" y="206974"/>
                  </a:lnTo>
                  <a:lnTo>
                    <a:pt x="747939" y="209996"/>
                  </a:lnTo>
                  <a:lnTo>
                    <a:pt x="750957" y="211507"/>
                  </a:lnTo>
                  <a:lnTo>
                    <a:pt x="753972" y="216041"/>
                  </a:lnTo>
                  <a:lnTo>
                    <a:pt x="756988" y="220571"/>
                  </a:lnTo>
                  <a:lnTo>
                    <a:pt x="761510" y="220571"/>
                  </a:lnTo>
                  <a:lnTo>
                    <a:pt x="766035" y="225104"/>
                  </a:lnTo>
                  <a:lnTo>
                    <a:pt x="767544" y="225104"/>
                  </a:lnTo>
                  <a:lnTo>
                    <a:pt x="770559" y="228125"/>
                  </a:lnTo>
                  <a:lnTo>
                    <a:pt x="776590" y="232658"/>
                  </a:lnTo>
                  <a:lnTo>
                    <a:pt x="779607" y="235679"/>
                  </a:lnTo>
                  <a:lnTo>
                    <a:pt x="782623" y="238701"/>
                  </a:lnTo>
                  <a:lnTo>
                    <a:pt x="784131" y="243235"/>
                  </a:lnTo>
                  <a:lnTo>
                    <a:pt x="784131" y="246255"/>
                  </a:lnTo>
                  <a:lnTo>
                    <a:pt x="782623" y="249276"/>
                  </a:lnTo>
                  <a:lnTo>
                    <a:pt x="779607" y="252298"/>
                  </a:lnTo>
                  <a:lnTo>
                    <a:pt x="775082" y="255319"/>
                  </a:lnTo>
                  <a:lnTo>
                    <a:pt x="772068" y="258342"/>
                  </a:lnTo>
                  <a:lnTo>
                    <a:pt x="766035" y="261362"/>
                  </a:lnTo>
                  <a:lnTo>
                    <a:pt x="761510" y="262873"/>
                  </a:lnTo>
                  <a:lnTo>
                    <a:pt x="756988" y="267405"/>
                  </a:lnTo>
                  <a:lnTo>
                    <a:pt x="750957" y="271939"/>
                  </a:lnTo>
                  <a:lnTo>
                    <a:pt x="743417" y="276470"/>
                  </a:lnTo>
                  <a:lnTo>
                    <a:pt x="737384" y="281002"/>
                  </a:lnTo>
                  <a:lnTo>
                    <a:pt x="728337" y="285536"/>
                  </a:lnTo>
                  <a:lnTo>
                    <a:pt x="720796" y="290067"/>
                  </a:lnTo>
                  <a:lnTo>
                    <a:pt x="711750" y="294599"/>
                  </a:lnTo>
                  <a:lnTo>
                    <a:pt x="701194" y="299133"/>
                  </a:lnTo>
                  <a:lnTo>
                    <a:pt x="692146" y="305175"/>
                  </a:lnTo>
                  <a:lnTo>
                    <a:pt x="683099" y="309707"/>
                  </a:lnTo>
                  <a:lnTo>
                    <a:pt x="672543" y="315750"/>
                  </a:lnTo>
                  <a:lnTo>
                    <a:pt x="661988" y="323304"/>
                  </a:lnTo>
                  <a:lnTo>
                    <a:pt x="649924" y="327836"/>
                  </a:lnTo>
                  <a:lnTo>
                    <a:pt x="639368" y="335390"/>
                  </a:lnTo>
                  <a:lnTo>
                    <a:pt x="627304" y="341433"/>
                  </a:lnTo>
                  <a:lnTo>
                    <a:pt x="616749" y="347476"/>
                  </a:lnTo>
                  <a:lnTo>
                    <a:pt x="603178" y="355030"/>
                  </a:lnTo>
                  <a:lnTo>
                    <a:pt x="589606" y="359563"/>
                  </a:lnTo>
                  <a:lnTo>
                    <a:pt x="577542" y="367118"/>
                  </a:lnTo>
                  <a:lnTo>
                    <a:pt x="563971" y="374670"/>
                  </a:lnTo>
                  <a:lnTo>
                    <a:pt x="551907" y="380715"/>
                  </a:lnTo>
                  <a:lnTo>
                    <a:pt x="538336" y="388267"/>
                  </a:lnTo>
                  <a:lnTo>
                    <a:pt x="524765" y="395821"/>
                  </a:lnTo>
                  <a:lnTo>
                    <a:pt x="511193" y="401864"/>
                  </a:lnTo>
                  <a:lnTo>
                    <a:pt x="496114" y="409418"/>
                  </a:lnTo>
                  <a:lnTo>
                    <a:pt x="482542" y="415461"/>
                  </a:lnTo>
                  <a:lnTo>
                    <a:pt x="468971" y="423015"/>
                  </a:lnTo>
                  <a:lnTo>
                    <a:pt x="455399" y="429058"/>
                  </a:lnTo>
                  <a:lnTo>
                    <a:pt x="440320" y="435101"/>
                  </a:lnTo>
                  <a:lnTo>
                    <a:pt x="428256" y="442655"/>
                  </a:lnTo>
                  <a:lnTo>
                    <a:pt x="413176" y="448698"/>
                  </a:lnTo>
                  <a:lnTo>
                    <a:pt x="399605" y="456252"/>
                  </a:lnTo>
                  <a:lnTo>
                    <a:pt x="384525" y="462295"/>
                  </a:lnTo>
                  <a:lnTo>
                    <a:pt x="372462" y="468338"/>
                  </a:lnTo>
                  <a:lnTo>
                    <a:pt x="357383" y="474383"/>
                  </a:lnTo>
                  <a:lnTo>
                    <a:pt x="345319" y="480424"/>
                  </a:lnTo>
                  <a:lnTo>
                    <a:pt x="331747" y="486467"/>
                  </a:lnTo>
                  <a:lnTo>
                    <a:pt x="318176" y="491000"/>
                  </a:lnTo>
                  <a:lnTo>
                    <a:pt x="304605" y="497043"/>
                  </a:lnTo>
                  <a:lnTo>
                    <a:pt x="292541" y="501577"/>
                  </a:lnTo>
                  <a:lnTo>
                    <a:pt x="278970" y="509129"/>
                  </a:lnTo>
                  <a:lnTo>
                    <a:pt x="266906" y="513661"/>
                  </a:lnTo>
                  <a:lnTo>
                    <a:pt x="254843" y="518194"/>
                  </a:lnTo>
                  <a:lnTo>
                    <a:pt x="242779" y="521215"/>
                  </a:lnTo>
                  <a:lnTo>
                    <a:pt x="232223" y="525748"/>
                  </a:lnTo>
                  <a:lnTo>
                    <a:pt x="221668" y="528771"/>
                  </a:lnTo>
                  <a:lnTo>
                    <a:pt x="209604" y="531791"/>
                  </a:lnTo>
                  <a:lnTo>
                    <a:pt x="199048" y="536323"/>
                  </a:lnTo>
                  <a:lnTo>
                    <a:pt x="188493" y="539345"/>
                  </a:lnTo>
                  <a:lnTo>
                    <a:pt x="179443" y="542368"/>
                  </a:lnTo>
                  <a:lnTo>
                    <a:pt x="170397" y="543877"/>
                  </a:lnTo>
                  <a:lnTo>
                    <a:pt x="162858" y="546898"/>
                  </a:lnTo>
                  <a:lnTo>
                    <a:pt x="152301" y="546898"/>
                  </a:lnTo>
                  <a:lnTo>
                    <a:pt x="146270" y="548409"/>
                  </a:lnTo>
                  <a:lnTo>
                    <a:pt x="138730" y="549920"/>
                  </a:lnTo>
                  <a:lnTo>
                    <a:pt x="132699" y="549920"/>
                  </a:lnTo>
                  <a:lnTo>
                    <a:pt x="125157" y="551431"/>
                  </a:lnTo>
                  <a:lnTo>
                    <a:pt x="119128" y="549920"/>
                  </a:lnTo>
                  <a:lnTo>
                    <a:pt x="113095" y="549920"/>
                  </a:lnTo>
                  <a:lnTo>
                    <a:pt x="108572" y="548409"/>
                  </a:lnTo>
                  <a:lnTo>
                    <a:pt x="102540" y="546898"/>
                  </a:lnTo>
                  <a:lnTo>
                    <a:pt x="98015" y="546898"/>
                  </a:lnTo>
                  <a:lnTo>
                    <a:pt x="91984" y="545388"/>
                  </a:lnTo>
                  <a:lnTo>
                    <a:pt x="87461" y="543877"/>
                  </a:lnTo>
                  <a:lnTo>
                    <a:pt x="82937" y="542368"/>
                  </a:lnTo>
                  <a:lnTo>
                    <a:pt x="78413" y="540855"/>
                  </a:lnTo>
                  <a:lnTo>
                    <a:pt x="75397" y="537834"/>
                  </a:lnTo>
                  <a:lnTo>
                    <a:pt x="69366" y="537834"/>
                  </a:lnTo>
                  <a:lnTo>
                    <a:pt x="64841" y="534812"/>
                  </a:lnTo>
                  <a:lnTo>
                    <a:pt x="61826" y="531791"/>
                  </a:lnTo>
                  <a:lnTo>
                    <a:pt x="57300" y="530280"/>
                  </a:lnTo>
                  <a:lnTo>
                    <a:pt x="54286" y="527258"/>
                  </a:lnTo>
                  <a:lnTo>
                    <a:pt x="49762" y="525748"/>
                  </a:lnTo>
                  <a:lnTo>
                    <a:pt x="43728" y="518194"/>
                  </a:lnTo>
                  <a:lnTo>
                    <a:pt x="37698" y="513661"/>
                  </a:lnTo>
                  <a:lnTo>
                    <a:pt x="34682" y="509129"/>
                  </a:lnTo>
                  <a:lnTo>
                    <a:pt x="31666" y="504597"/>
                  </a:lnTo>
                  <a:lnTo>
                    <a:pt x="28651" y="500064"/>
                  </a:lnTo>
                  <a:lnTo>
                    <a:pt x="27143" y="498554"/>
                  </a:lnTo>
                  <a:lnTo>
                    <a:pt x="24127" y="495532"/>
                  </a:lnTo>
                  <a:lnTo>
                    <a:pt x="22619" y="491000"/>
                  </a:lnTo>
                  <a:lnTo>
                    <a:pt x="19603" y="486467"/>
                  </a:lnTo>
                  <a:lnTo>
                    <a:pt x="18095" y="483446"/>
                  </a:lnTo>
                  <a:lnTo>
                    <a:pt x="13571" y="478914"/>
                  </a:lnTo>
                  <a:lnTo>
                    <a:pt x="13571" y="475892"/>
                  </a:lnTo>
                  <a:lnTo>
                    <a:pt x="10555" y="471360"/>
                  </a:lnTo>
                  <a:lnTo>
                    <a:pt x="9048" y="466827"/>
                  </a:lnTo>
                  <a:lnTo>
                    <a:pt x="9048" y="462295"/>
                  </a:lnTo>
                  <a:lnTo>
                    <a:pt x="6031" y="457763"/>
                  </a:lnTo>
                  <a:lnTo>
                    <a:pt x="6031" y="454741"/>
                  </a:lnTo>
                  <a:lnTo>
                    <a:pt x="4524" y="450209"/>
                  </a:lnTo>
                  <a:lnTo>
                    <a:pt x="4524" y="445677"/>
                  </a:lnTo>
                  <a:lnTo>
                    <a:pt x="3014" y="441144"/>
                  </a:lnTo>
                  <a:lnTo>
                    <a:pt x="1508" y="436612"/>
                  </a:lnTo>
                  <a:lnTo>
                    <a:pt x="0" y="433592"/>
                  </a:lnTo>
                  <a:lnTo>
                    <a:pt x="0" y="429058"/>
                  </a:lnTo>
                  <a:lnTo>
                    <a:pt x="0" y="424526"/>
                  </a:lnTo>
                  <a:lnTo>
                    <a:pt x="0" y="419995"/>
                  </a:lnTo>
                  <a:lnTo>
                    <a:pt x="0" y="415461"/>
                  </a:lnTo>
                  <a:lnTo>
                    <a:pt x="0" y="410929"/>
                  </a:lnTo>
                  <a:lnTo>
                    <a:pt x="0" y="406398"/>
                  </a:lnTo>
                  <a:lnTo>
                    <a:pt x="0" y="403375"/>
                  </a:lnTo>
                  <a:lnTo>
                    <a:pt x="0" y="400353"/>
                  </a:lnTo>
                  <a:lnTo>
                    <a:pt x="0" y="395821"/>
                  </a:lnTo>
                  <a:lnTo>
                    <a:pt x="0" y="391289"/>
                  </a:lnTo>
                  <a:lnTo>
                    <a:pt x="1508" y="386756"/>
                  </a:lnTo>
                  <a:lnTo>
                    <a:pt x="1508" y="382224"/>
                  </a:lnTo>
                  <a:lnTo>
                    <a:pt x="3014" y="379204"/>
                  </a:lnTo>
                  <a:lnTo>
                    <a:pt x="4524" y="374670"/>
                  </a:lnTo>
                  <a:lnTo>
                    <a:pt x="4524" y="371649"/>
                  </a:lnTo>
                  <a:lnTo>
                    <a:pt x="4524" y="368627"/>
                  </a:lnTo>
                  <a:lnTo>
                    <a:pt x="6031" y="365607"/>
                  </a:lnTo>
                  <a:lnTo>
                    <a:pt x="7540" y="359563"/>
                  </a:lnTo>
                  <a:lnTo>
                    <a:pt x="9048" y="358052"/>
                  </a:lnTo>
                  <a:lnTo>
                    <a:pt x="10555" y="355030"/>
                  </a:lnTo>
                  <a:lnTo>
                    <a:pt x="13571" y="348987"/>
                  </a:lnTo>
                  <a:lnTo>
                    <a:pt x="18095" y="342944"/>
                  </a:lnTo>
                  <a:lnTo>
                    <a:pt x="21111" y="336901"/>
                  </a:lnTo>
                  <a:lnTo>
                    <a:pt x="27143" y="329347"/>
                  </a:lnTo>
                  <a:lnTo>
                    <a:pt x="28651" y="327836"/>
                  </a:lnTo>
                  <a:lnTo>
                    <a:pt x="31666" y="323304"/>
                  </a:lnTo>
                  <a:lnTo>
                    <a:pt x="36190" y="320282"/>
                  </a:lnTo>
                  <a:lnTo>
                    <a:pt x="39206" y="317261"/>
                  </a:lnTo>
                  <a:lnTo>
                    <a:pt x="43728" y="314239"/>
                  </a:lnTo>
                  <a:lnTo>
                    <a:pt x="46746" y="309707"/>
                  </a:lnTo>
                  <a:lnTo>
                    <a:pt x="51270" y="305175"/>
                  </a:lnTo>
                  <a:lnTo>
                    <a:pt x="55793" y="303664"/>
                  </a:lnTo>
                  <a:lnTo>
                    <a:pt x="60317" y="299133"/>
                  </a:lnTo>
                  <a:lnTo>
                    <a:pt x="64841" y="294599"/>
                  </a:lnTo>
                  <a:lnTo>
                    <a:pt x="69366" y="291578"/>
                  </a:lnTo>
                  <a:lnTo>
                    <a:pt x="75397" y="288556"/>
                  </a:lnTo>
                  <a:lnTo>
                    <a:pt x="82937" y="284026"/>
                  </a:lnTo>
                  <a:lnTo>
                    <a:pt x="87461" y="281002"/>
                  </a:lnTo>
                  <a:lnTo>
                    <a:pt x="93492" y="276470"/>
                  </a:lnTo>
                  <a:lnTo>
                    <a:pt x="99524" y="270428"/>
                  </a:lnTo>
                  <a:lnTo>
                    <a:pt x="107064" y="267405"/>
                  </a:lnTo>
                  <a:lnTo>
                    <a:pt x="113095" y="262873"/>
                  </a:lnTo>
                  <a:lnTo>
                    <a:pt x="120635" y="258342"/>
                  </a:lnTo>
                  <a:lnTo>
                    <a:pt x="125157" y="253808"/>
                  </a:lnTo>
                  <a:lnTo>
                    <a:pt x="134207" y="249276"/>
                  </a:lnTo>
                  <a:lnTo>
                    <a:pt x="143255" y="243235"/>
                  </a:lnTo>
                  <a:lnTo>
                    <a:pt x="149286" y="238701"/>
                  </a:lnTo>
                  <a:lnTo>
                    <a:pt x="156826" y="234168"/>
                  </a:lnTo>
                  <a:lnTo>
                    <a:pt x="167381" y="229638"/>
                  </a:lnTo>
                  <a:lnTo>
                    <a:pt x="174921" y="225104"/>
                  </a:lnTo>
                  <a:lnTo>
                    <a:pt x="182461" y="220571"/>
                  </a:lnTo>
                  <a:lnTo>
                    <a:pt x="191508" y="214528"/>
                  </a:lnTo>
                  <a:lnTo>
                    <a:pt x="200557" y="209996"/>
                  </a:lnTo>
                  <a:lnTo>
                    <a:pt x="209604" y="203954"/>
                  </a:lnTo>
                  <a:lnTo>
                    <a:pt x="218652" y="197910"/>
                  </a:lnTo>
                  <a:lnTo>
                    <a:pt x="229208" y="193378"/>
                  </a:lnTo>
                  <a:lnTo>
                    <a:pt x="239763" y="188847"/>
                  </a:lnTo>
                  <a:lnTo>
                    <a:pt x="250319" y="182802"/>
                  </a:lnTo>
                  <a:lnTo>
                    <a:pt x="259366" y="178270"/>
                  </a:lnTo>
                  <a:lnTo>
                    <a:pt x="269922" y="172227"/>
                  </a:lnTo>
                  <a:lnTo>
                    <a:pt x="281985" y="166184"/>
                  </a:lnTo>
                  <a:lnTo>
                    <a:pt x="292541" y="160140"/>
                  </a:lnTo>
                  <a:lnTo>
                    <a:pt x="303097" y="154097"/>
                  </a:lnTo>
                  <a:lnTo>
                    <a:pt x="315159" y="148056"/>
                  </a:lnTo>
                  <a:lnTo>
                    <a:pt x="327223" y="142011"/>
                  </a:lnTo>
                  <a:lnTo>
                    <a:pt x="339287" y="137479"/>
                  </a:lnTo>
                  <a:lnTo>
                    <a:pt x="349843" y="131436"/>
                  </a:lnTo>
                  <a:lnTo>
                    <a:pt x="361907" y="125393"/>
                  </a:lnTo>
                  <a:lnTo>
                    <a:pt x="375478" y="117839"/>
                  </a:lnTo>
                  <a:lnTo>
                    <a:pt x="389049" y="113306"/>
                  </a:lnTo>
                  <a:lnTo>
                    <a:pt x="401113" y="105753"/>
                  </a:lnTo>
                  <a:lnTo>
                    <a:pt x="413176" y="99710"/>
                  </a:lnTo>
                  <a:lnTo>
                    <a:pt x="428256" y="92156"/>
                  </a:lnTo>
                  <a:lnTo>
                    <a:pt x="441827" y="86113"/>
                  </a:lnTo>
                  <a:lnTo>
                    <a:pt x="455399" y="80071"/>
                  </a:lnTo>
                  <a:lnTo>
                    <a:pt x="468971" y="74026"/>
                  </a:lnTo>
                  <a:lnTo>
                    <a:pt x="484050" y="66474"/>
                  </a:lnTo>
                  <a:lnTo>
                    <a:pt x="497622" y="60429"/>
                  </a:lnTo>
                  <a:lnTo>
                    <a:pt x="512701" y="52877"/>
                  </a:lnTo>
                  <a:lnTo>
                    <a:pt x="526273" y="48343"/>
                  </a:lnTo>
                  <a:lnTo>
                    <a:pt x="542860" y="39280"/>
                  </a:lnTo>
                  <a:lnTo>
                    <a:pt x="556431" y="33236"/>
                  </a:lnTo>
                  <a:lnTo>
                    <a:pt x="571511" y="25683"/>
                  </a:lnTo>
                  <a:lnTo>
                    <a:pt x="586589" y="19639"/>
                  </a:lnTo>
                  <a:lnTo>
                    <a:pt x="592622" y="16617"/>
                  </a:lnTo>
                  <a:lnTo>
                    <a:pt x="598653" y="13597"/>
                  </a:lnTo>
                  <a:lnTo>
                    <a:pt x="604686" y="10574"/>
                  </a:lnTo>
                  <a:lnTo>
                    <a:pt x="609209" y="10574"/>
                  </a:lnTo>
                  <a:lnTo>
                    <a:pt x="613732" y="7552"/>
                  </a:lnTo>
                  <a:lnTo>
                    <a:pt x="618257" y="6042"/>
                  </a:lnTo>
                  <a:lnTo>
                    <a:pt x="621273" y="4531"/>
                  </a:lnTo>
                  <a:lnTo>
                    <a:pt x="627304" y="4531"/>
                  </a:lnTo>
                  <a:lnTo>
                    <a:pt x="630320" y="1509"/>
                  </a:lnTo>
                  <a:lnTo>
                    <a:pt x="633337" y="1509"/>
                  </a:lnTo>
                  <a:lnTo>
                    <a:pt x="636353" y="1509"/>
                  </a:lnTo>
                  <a:lnTo>
                    <a:pt x="640875" y="1509"/>
                  </a:lnTo>
                  <a:lnTo>
                    <a:pt x="645400" y="0"/>
                  </a:lnTo>
                  <a:close/>
                </a:path>
              </a:pathLst>
            </a:custGeom>
            <a:ln w="0" cap="flat">
              <a:round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" name="Shape 40"/>
            <p:cNvSpPr/>
            <p:nvPr/>
          </p:nvSpPr>
          <p:spPr>
            <a:xfrm>
              <a:off x="7478708" y="881714"/>
              <a:ext cx="69366" cy="66474"/>
            </a:xfrm>
            <a:custGeom>
              <a:avLst/>
              <a:gdLst/>
              <a:ahLst/>
              <a:cxnLst/>
              <a:rect l="0" t="0" r="0" b="0"/>
              <a:pathLst>
                <a:path w="69366" h="66474">
                  <a:moveTo>
                    <a:pt x="27143" y="0"/>
                  </a:moveTo>
                  <a:lnTo>
                    <a:pt x="34685" y="0"/>
                  </a:lnTo>
                  <a:lnTo>
                    <a:pt x="39207" y="0"/>
                  </a:lnTo>
                  <a:lnTo>
                    <a:pt x="42223" y="0"/>
                  </a:lnTo>
                  <a:lnTo>
                    <a:pt x="45240" y="0"/>
                  </a:lnTo>
                  <a:lnTo>
                    <a:pt x="48256" y="3022"/>
                  </a:lnTo>
                  <a:lnTo>
                    <a:pt x="54287" y="4532"/>
                  </a:lnTo>
                  <a:lnTo>
                    <a:pt x="58812" y="9066"/>
                  </a:lnTo>
                  <a:lnTo>
                    <a:pt x="63336" y="13597"/>
                  </a:lnTo>
                  <a:lnTo>
                    <a:pt x="66350" y="21152"/>
                  </a:lnTo>
                  <a:lnTo>
                    <a:pt x="67858" y="22663"/>
                  </a:lnTo>
                  <a:lnTo>
                    <a:pt x="69366" y="27194"/>
                  </a:lnTo>
                  <a:lnTo>
                    <a:pt x="69366" y="30215"/>
                  </a:lnTo>
                  <a:lnTo>
                    <a:pt x="69366" y="33238"/>
                  </a:lnTo>
                  <a:lnTo>
                    <a:pt x="69366" y="40791"/>
                  </a:lnTo>
                  <a:lnTo>
                    <a:pt x="66350" y="46836"/>
                  </a:lnTo>
                  <a:lnTo>
                    <a:pt x="63336" y="51368"/>
                  </a:lnTo>
                  <a:lnTo>
                    <a:pt x="58812" y="55899"/>
                  </a:lnTo>
                  <a:lnTo>
                    <a:pt x="54287" y="60433"/>
                  </a:lnTo>
                  <a:lnTo>
                    <a:pt x="48256" y="63454"/>
                  </a:lnTo>
                  <a:lnTo>
                    <a:pt x="45240" y="64965"/>
                  </a:lnTo>
                  <a:lnTo>
                    <a:pt x="42223" y="64965"/>
                  </a:lnTo>
                  <a:lnTo>
                    <a:pt x="39207" y="66474"/>
                  </a:lnTo>
                  <a:lnTo>
                    <a:pt x="34685" y="66474"/>
                  </a:lnTo>
                  <a:lnTo>
                    <a:pt x="27143" y="64965"/>
                  </a:lnTo>
                  <a:lnTo>
                    <a:pt x="22621" y="63454"/>
                  </a:lnTo>
                  <a:lnTo>
                    <a:pt x="16587" y="60433"/>
                  </a:lnTo>
                  <a:lnTo>
                    <a:pt x="10557" y="55899"/>
                  </a:lnTo>
                  <a:lnTo>
                    <a:pt x="7541" y="51368"/>
                  </a:lnTo>
                  <a:lnTo>
                    <a:pt x="3016" y="46836"/>
                  </a:lnTo>
                  <a:lnTo>
                    <a:pt x="1508" y="40791"/>
                  </a:lnTo>
                  <a:lnTo>
                    <a:pt x="0" y="33238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3016" y="22663"/>
                  </a:lnTo>
                  <a:lnTo>
                    <a:pt x="3016" y="21152"/>
                  </a:lnTo>
                  <a:lnTo>
                    <a:pt x="7541" y="13597"/>
                  </a:lnTo>
                  <a:lnTo>
                    <a:pt x="10557" y="9066"/>
                  </a:lnTo>
                  <a:lnTo>
                    <a:pt x="16587" y="4532"/>
                  </a:lnTo>
                  <a:lnTo>
                    <a:pt x="22621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" name="Shape 42"/>
            <p:cNvSpPr/>
            <p:nvPr/>
          </p:nvSpPr>
          <p:spPr>
            <a:xfrm>
              <a:off x="7536014" y="727616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7143" y="0"/>
                  </a:moveTo>
                  <a:lnTo>
                    <a:pt x="33176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3731" y="1511"/>
                  </a:lnTo>
                  <a:lnTo>
                    <a:pt x="48256" y="3022"/>
                  </a:lnTo>
                  <a:lnTo>
                    <a:pt x="52780" y="6042"/>
                  </a:lnTo>
                  <a:lnTo>
                    <a:pt x="57302" y="9065"/>
                  </a:lnTo>
                  <a:lnTo>
                    <a:pt x="61827" y="13597"/>
                  </a:lnTo>
                  <a:lnTo>
                    <a:pt x="64843" y="19639"/>
                  </a:lnTo>
                  <a:lnTo>
                    <a:pt x="66351" y="24172"/>
                  </a:lnTo>
                  <a:lnTo>
                    <a:pt x="67857" y="27194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4843" y="46832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80" y="61940"/>
                  </a:lnTo>
                  <a:lnTo>
                    <a:pt x="48256" y="64963"/>
                  </a:lnTo>
                  <a:lnTo>
                    <a:pt x="43731" y="64963"/>
                  </a:lnTo>
                  <a:lnTo>
                    <a:pt x="42222" y="66474"/>
                  </a:lnTo>
                  <a:lnTo>
                    <a:pt x="37700" y="67985"/>
                  </a:lnTo>
                  <a:lnTo>
                    <a:pt x="33176" y="67985"/>
                  </a:lnTo>
                  <a:lnTo>
                    <a:pt x="27143" y="66474"/>
                  </a:lnTo>
                  <a:lnTo>
                    <a:pt x="21113" y="64963"/>
                  </a:lnTo>
                  <a:lnTo>
                    <a:pt x="15080" y="61940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2"/>
                  </a:lnTo>
                  <a:lnTo>
                    <a:pt x="1508" y="40791"/>
                  </a:lnTo>
                  <a:lnTo>
                    <a:pt x="0" y="33236"/>
                  </a:lnTo>
                  <a:lnTo>
                    <a:pt x="1508" y="30215"/>
                  </a:lnTo>
                  <a:lnTo>
                    <a:pt x="1508" y="27194"/>
                  </a:lnTo>
                  <a:lnTo>
                    <a:pt x="1508" y="24172"/>
                  </a:lnTo>
                  <a:lnTo>
                    <a:pt x="3016" y="19639"/>
                  </a:lnTo>
                  <a:lnTo>
                    <a:pt x="6033" y="13597"/>
                  </a:lnTo>
                  <a:lnTo>
                    <a:pt x="10557" y="9065"/>
                  </a:lnTo>
                  <a:lnTo>
                    <a:pt x="15080" y="6042"/>
                  </a:lnTo>
                  <a:lnTo>
                    <a:pt x="21113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3" name="Shape 44"/>
            <p:cNvSpPr/>
            <p:nvPr/>
          </p:nvSpPr>
          <p:spPr>
            <a:xfrm>
              <a:off x="7309825" y="624881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700" y="0"/>
                  </a:lnTo>
                  <a:lnTo>
                    <a:pt x="42222" y="0"/>
                  </a:lnTo>
                  <a:lnTo>
                    <a:pt x="45238" y="0"/>
                  </a:lnTo>
                  <a:lnTo>
                    <a:pt x="46748" y="3022"/>
                  </a:lnTo>
                  <a:lnTo>
                    <a:pt x="52778" y="4534"/>
                  </a:lnTo>
                  <a:lnTo>
                    <a:pt x="57302" y="10576"/>
                  </a:lnTo>
                  <a:lnTo>
                    <a:pt x="61827" y="15108"/>
                  </a:lnTo>
                  <a:lnTo>
                    <a:pt x="64843" y="19642"/>
                  </a:lnTo>
                  <a:lnTo>
                    <a:pt x="66349" y="24172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40791"/>
                  </a:lnTo>
                  <a:lnTo>
                    <a:pt x="64843" y="46836"/>
                  </a:lnTo>
                  <a:lnTo>
                    <a:pt x="61827" y="51366"/>
                  </a:lnTo>
                  <a:lnTo>
                    <a:pt x="57302" y="57409"/>
                  </a:lnTo>
                  <a:lnTo>
                    <a:pt x="52778" y="60433"/>
                  </a:lnTo>
                  <a:lnTo>
                    <a:pt x="46748" y="64963"/>
                  </a:lnTo>
                  <a:lnTo>
                    <a:pt x="45238" y="64963"/>
                  </a:lnTo>
                  <a:lnTo>
                    <a:pt x="42222" y="66474"/>
                  </a:lnTo>
                  <a:lnTo>
                    <a:pt x="37700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80" y="60433"/>
                  </a:lnTo>
                  <a:lnTo>
                    <a:pt x="10557" y="57409"/>
                  </a:lnTo>
                  <a:lnTo>
                    <a:pt x="6033" y="51366"/>
                  </a:lnTo>
                  <a:lnTo>
                    <a:pt x="3016" y="46836"/>
                  </a:lnTo>
                  <a:lnTo>
                    <a:pt x="0" y="40791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8" y="24172"/>
                  </a:lnTo>
                  <a:lnTo>
                    <a:pt x="3016" y="19642"/>
                  </a:lnTo>
                  <a:lnTo>
                    <a:pt x="6033" y="15108"/>
                  </a:lnTo>
                  <a:lnTo>
                    <a:pt x="10557" y="10576"/>
                  </a:lnTo>
                  <a:lnTo>
                    <a:pt x="15080" y="4534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Shape 46"/>
            <p:cNvSpPr/>
            <p:nvPr/>
          </p:nvSpPr>
          <p:spPr>
            <a:xfrm>
              <a:off x="7133397" y="895310"/>
              <a:ext cx="66349" cy="69496"/>
            </a:xfrm>
            <a:custGeom>
              <a:avLst/>
              <a:gdLst/>
              <a:ahLst/>
              <a:cxnLst/>
              <a:rect l="0" t="0" r="0" b="0"/>
              <a:pathLst>
                <a:path w="66349" h="69496">
                  <a:moveTo>
                    <a:pt x="27143" y="0"/>
                  </a:moveTo>
                  <a:lnTo>
                    <a:pt x="33176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1" y="1511"/>
                  </a:lnTo>
                  <a:lnTo>
                    <a:pt x="46748" y="4532"/>
                  </a:lnTo>
                  <a:lnTo>
                    <a:pt x="52778" y="6042"/>
                  </a:lnTo>
                  <a:lnTo>
                    <a:pt x="57302" y="10576"/>
                  </a:lnTo>
                  <a:lnTo>
                    <a:pt x="60319" y="15108"/>
                  </a:lnTo>
                  <a:lnTo>
                    <a:pt x="64842" y="21151"/>
                  </a:lnTo>
                  <a:lnTo>
                    <a:pt x="66349" y="24172"/>
                  </a:lnTo>
                  <a:lnTo>
                    <a:pt x="66349" y="27194"/>
                  </a:lnTo>
                  <a:lnTo>
                    <a:pt x="66349" y="30215"/>
                  </a:lnTo>
                  <a:lnTo>
                    <a:pt x="66349" y="34748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0319" y="51366"/>
                  </a:lnTo>
                  <a:lnTo>
                    <a:pt x="57302" y="58920"/>
                  </a:lnTo>
                  <a:lnTo>
                    <a:pt x="52778" y="61942"/>
                  </a:lnTo>
                  <a:lnTo>
                    <a:pt x="46748" y="64963"/>
                  </a:lnTo>
                  <a:lnTo>
                    <a:pt x="43731" y="66474"/>
                  </a:lnTo>
                  <a:lnTo>
                    <a:pt x="40715" y="67985"/>
                  </a:lnTo>
                  <a:lnTo>
                    <a:pt x="37698" y="67985"/>
                  </a:lnTo>
                  <a:lnTo>
                    <a:pt x="33176" y="69496"/>
                  </a:lnTo>
                  <a:lnTo>
                    <a:pt x="27143" y="67985"/>
                  </a:lnTo>
                  <a:lnTo>
                    <a:pt x="19605" y="64963"/>
                  </a:lnTo>
                  <a:lnTo>
                    <a:pt x="15079" y="61942"/>
                  </a:lnTo>
                  <a:lnTo>
                    <a:pt x="10555" y="58920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4748"/>
                  </a:lnTo>
                  <a:lnTo>
                    <a:pt x="0" y="30215"/>
                  </a:lnTo>
                  <a:lnTo>
                    <a:pt x="0" y="27194"/>
                  </a:lnTo>
                  <a:lnTo>
                    <a:pt x="1508" y="24172"/>
                  </a:lnTo>
                  <a:lnTo>
                    <a:pt x="3017" y="21151"/>
                  </a:lnTo>
                  <a:lnTo>
                    <a:pt x="6033" y="15108"/>
                  </a:lnTo>
                  <a:lnTo>
                    <a:pt x="10555" y="10576"/>
                  </a:lnTo>
                  <a:lnTo>
                    <a:pt x="15079" y="6042"/>
                  </a:lnTo>
                  <a:lnTo>
                    <a:pt x="19605" y="453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Shape 48"/>
            <p:cNvSpPr/>
            <p:nvPr/>
          </p:nvSpPr>
          <p:spPr>
            <a:xfrm>
              <a:off x="7270622" y="916460"/>
              <a:ext cx="67857" cy="67985"/>
            </a:xfrm>
            <a:custGeom>
              <a:avLst/>
              <a:gdLst/>
              <a:ahLst/>
              <a:cxnLst/>
              <a:rect l="0" t="0" r="0" b="0"/>
              <a:pathLst>
                <a:path w="67857" h="67985">
                  <a:moveTo>
                    <a:pt x="28653" y="0"/>
                  </a:moveTo>
                  <a:lnTo>
                    <a:pt x="34684" y="0"/>
                  </a:lnTo>
                  <a:lnTo>
                    <a:pt x="39206" y="0"/>
                  </a:lnTo>
                  <a:lnTo>
                    <a:pt x="42224" y="0"/>
                  </a:lnTo>
                  <a:lnTo>
                    <a:pt x="45240" y="0"/>
                  </a:lnTo>
                  <a:lnTo>
                    <a:pt x="48255" y="1511"/>
                  </a:lnTo>
                  <a:lnTo>
                    <a:pt x="54286" y="6042"/>
                  </a:lnTo>
                  <a:lnTo>
                    <a:pt x="58811" y="9065"/>
                  </a:lnTo>
                  <a:lnTo>
                    <a:pt x="63333" y="13597"/>
                  </a:lnTo>
                  <a:lnTo>
                    <a:pt x="66349" y="21149"/>
                  </a:lnTo>
                  <a:lnTo>
                    <a:pt x="67857" y="22662"/>
                  </a:lnTo>
                  <a:lnTo>
                    <a:pt x="67857" y="25683"/>
                  </a:lnTo>
                  <a:lnTo>
                    <a:pt x="67857" y="30215"/>
                  </a:lnTo>
                  <a:lnTo>
                    <a:pt x="67857" y="33236"/>
                  </a:lnTo>
                  <a:lnTo>
                    <a:pt x="67857" y="40791"/>
                  </a:lnTo>
                  <a:lnTo>
                    <a:pt x="66349" y="46832"/>
                  </a:lnTo>
                  <a:lnTo>
                    <a:pt x="63333" y="52877"/>
                  </a:lnTo>
                  <a:lnTo>
                    <a:pt x="58811" y="57409"/>
                  </a:lnTo>
                  <a:lnTo>
                    <a:pt x="54286" y="61940"/>
                  </a:lnTo>
                  <a:lnTo>
                    <a:pt x="48255" y="64963"/>
                  </a:lnTo>
                  <a:lnTo>
                    <a:pt x="45240" y="66474"/>
                  </a:lnTo>
                  <a:lnTo>
                    <a:pt x="42224" y="67985"/>
                  </a:lnTo>
                  <a:lnTo>
                    <a:pt x="39206" y="67985"/>
                  </a:lnTo>
                  <a:lnTo>
                    <a:pt x="34684" y="67985"/>
                  </a:lnTo>
                  <a:lnTo>
                    <a:pt x="28653" y="67985"/>
                  </a:lnTo>
                  <a:lnTo>
                    <a:pt x="21113" y="64963"/>
                  </a:lnTo>
                  <a:lnTo>
                    <a:pt x="16589" y="61940"/>
                  </a:lnTo>
                  <a:lnTo>
                    <a:pt x="10555" y="57409"/>
                  </a:lnTo>
                  <a:lnTo>
                    <a:pt x="7541" y="52877"/>
                  </a:lnTo>
                  <a:lnTo>
                    <a:pt x="3017" y="46832"/>
                  </a:lnTo>
                  <a:lnTo>
                    <a:pt x="3017" y="40791"/>
                  </a:lnTo>
                  <a:lnTo>
                    <a:pt x="0" y="33236"/>
                  </a:lnTo>
                  <a:lnTo>
                    <a:pt x="1509" y="30215"/>
                  </a:lnTo>
                  <a:lnTo>
                    <a:pt x="3017" y="25683"/>
                  </a:lnTo>
                  <a:lnTo>
                    <a:pt x="3017" y="22662"/>
                  </a:lnTo>
                  <a:lnTo>
                    <a:pt x="3017" y="21149"/>
                  </a:lnTo>
                  <a:lnTo>
                    <a:pt x="7541" y="13597"/>
                  </a:lnTo>
                  <a:lnTo>
                    <a:pt x="10555" y="9065"/>
                  </a:lnTo>
                  <a:lnTo>
                    <a:pt x="16589" y="6042"/>
                  </a:lnTo>
                  <a:lnTo>
                    <a:pt x="21113" y="1511"/>
                  </a:lnTo>
                  <a:lnTo>
                    <a:pt x="2865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Shape 50"/>
            <p:cNvSpPr/>
            <p:nvPr/>
          </p:nvSpPr>
          <p:spPr>
            <a:xfrm>
              <a:off x="7133400" y="726100"/>
              <a:ext cx="66349" cy="66474"/>
            </a:xfrm>
            <a:custGeom>
              <a:avLst/>
              <a:gdLst/>
              <a:ahLst/>
              <a:cxnLst/>
              <a:rect l="0" t="0" r="0" b="0"/>
              <a:pathLst>
                <a:path w="66349" h="66474">
                  <a:moveTo>
                    <a:pt x="27143" y="0"/>
                  </a:moveTo>
                  <a:lnTo>
                    <a:pt x="33175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3732" y="0"/>
                  </a:lnTo>
                  <a:lnTo>
                    <a:pt x="46746" y="1511"/>
                  </a:lnTo>
                  <a:lnTo>
                    <a:pt x="52778" y="4534"/>
                  </a:lnTo>
                  <a:lnTo>
                    <a:pt x="57303" y="9066"/>
                  </a:lnTo>
                  <a:lnTo>
                    <a:pt x="60318" y="13597"/>
                  </a:lnTo>
                  <a:lnTo>
                    <a:pt x="64842" y="19642"/>
                  </a:lnTo>
                  <a:lnTo>
                    <a:pt x="66349" y="22663"/>
                  </a:lnTo>
                  <a:lnTo>
                    <a:pt x="66349" y="25683"/>
                  </a:lnTo>
                  <a:lnTo>
                    <a:pt x="66349" y="30215"/>
                  </a:lnTo>
                  <a:lnTo>
                    <a:pt x="66349" y="33238"/>
                  </a:lnTo>
                  <a:lnTo>
                    <a:pt x="66349" y="39280"/>
                  </a:lnTo>
                  <a:lnTo>
                    <a:pt x="64842" y="45325"/>
                  </a:lnTo>
                  <a:lnTo>
                    <a:pt x="60318" y="49857"/>
                  </a:lnTo>
                  <a:lnTo>
                    <a:pt x="57303" y="57409"/>
                  </a:lnTo>
                  <a:lnTo>
                    <a:pt x="52778" y="60433"/>
                  </a:lnTo>
                  <a:lnTo>
                    <a:pt x="46746" y="63454"/>
                  </a:lnTo>
                  <a:lnTo>
                    <a:pt x="43732" y="64965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3175" y="66474"/>
                  </a:lnTo>
                  <a:lnTo>
                    <a:pt x="27143" y="66474"/>
                  </a:lnTo>
                  <a:lnTo>
                    <a:pt x="19603" y="63454"/>
                  </a:lnTo>
                  <a:lnTo>
                    <a:pt x="15081" y="60433"/>
                  </a:lnTo>
                  <a:lnTo>
                    <a:pt x="10555" y="57409"/>
                  </a:lnTo>
                  <a:lnTo>
                    <a:pt x="6031" y="49857"/>
                  </a:lnTo>
                  <a:lnTo>
                    <a:pt x="3018" y="45325"/>
                  </a:lnTo>
                  <a:lnTo>
                    <a:pt x="0" y="39280"/>
                  </a:lnTo>
                  <a:lnTo>
                    <a:pt x="0" y="33238"/>
                  </a:lnTo>
                  <a:lnTo>
                    <a:pt x="0" y="30215"/>
                  </a:lnTo>
                  <a:lnTo>
                    <a:pt x="0" y="25683"/>
                  </a:lnTo>
                  <a:lnTo>
                    <a:pt x="1509" y="22663"/>
                  </a:lnTo>
                  <a:lnTo>
                    <a:pt x="3018" y="19642"/>
                  </a:lnTo>
                  <a:lnTo>
                    <a:pt x="6031" y="13597"/>
                  </a:lnTo>
                  <a:lnTo>
                    <a:pt x="10555" y="9066"/>
                  </a:lnTo>
                  <a:lnTo>
                    <a:pt x="15081" y="4534"/>
                  </a:lnTo>
                  <a:lnTo>
                    <a:pt x="19603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Shape 52"/>
            <p:cNvSpPr/>
            <p:nvPr/>
          </p:nvSpPr>
          <p:spPr>
            <a:xfrm>
              <a:off x="7320387" y="786531"/>
              <a:ext cx="67857" cy="66476"/>
            </a:xfrm>
            <a:custGeom>
              <a:avLst/>
              <a:gdLst/>
              <a:ahLst/>
              <a:cxnLst/>
              <a:rect l="0" t="0" r="0" b="0"/>
              <a:pathLst>
                <a:path w="67857" h="66476">
                  <a:moveTo>
                    <a:pt x="27143" y="0"/>
                  </a:moveTo>
                  <a:lnTo>
                    <a:pt x="33175" y="0"/>
                  </a:lnTo>
                  <a:lnTo>
                    <a:pt x="36191" y="0"/>
                  </a:lnTo>
                  <a:lnTo>
                    <a:pt x="40715" y="0"/>
                  </a:lnTo>
                  <a:lnTo>
                    <a:pt x="45238" y="1511"/>
                  </a:lnTo>
                  <a:lnTo>
                    <a:pt x="46746" y="1511"/>
                  </a:lnTo>
                  <a:lnTo>
                    <a:pt x="52778" y="6043"/>
                  </a:lnTo>
                  <a:lnTo>
                    <a:pt x="57302" y="10577"/>
                  </a:lnTo>
                  <a:lnTo>
                    <a:pt x="61826" y="15108"/>
                  </a:lnTo>
                  <a:lnTo>
                    <a:pt x="64842" y="19640"/>
                  </a:lnTo>
                  <a:lnTo>
                    <a:pt x="66349" y="22663"/>
                  </a:lnTo>
                  <a:lnTo>
                    <a:pt x="67857" y="25685"/>
                  </a:lnTo>
                  <a:lnTo>
                    <a:pt x="67857" y="30216"/>
                  </a:lnTo>
                  <a:lnTo>
                    <a:pt x="67857" y="34749"/>
                  </a:lnTo>
                  <a:lnTo>
                    <a:pt x="67857" y="39282"/>
                  </a:lnTo>
                  <a:lnTo>
                    <a:pt x="64842" y="45323"/>
                  </a:lnTo>
                  <a:lnTo>
                    <a:pt x="61826" y="52879"/>
                  </a:lnTo>
                  <a:lnTo>
                    <a:pt x="57302" y="57409"/>
                  </a:lnTo>
                  <a:lnTo>
                    <a:pt x="52778" y="61943"/>
                  </a:lnTo>
                  <a:lnTo>
                    <a:pt x="46746" y="64965"/>
                  </a:lnTo>
                  <a:lnTo>
                    <a:pt x="45238" y="64965"/>
                  </a:lnTo>
                  <a:lnTo>
                    <a:pt x="40715" y="66476"/>
                  </a:lnTo>
                  <a:lnTo>
                    <a:pt x="36191" y="66476"/>
                  </a:lnTo>
                  <a:lnTo>
                    <a:pt x="33175" y="66476"/>
                  </a:lnTo>
                  <a:lnTo>
                    <a:pt x="27143" y="66476"/>
                  </a:lnTo>
                  <a:lnTo>
                    <a:pt x="21111" y="64965"/>
                  </a:lnTo>
                  <a:lnTo>
                    <a:pt x="13571" y="61943"/>
                  </a:lnTo>
                  <a:lnTo>
                    <a:pt x="9048" y="57409"/>
                  </a:lnTo>
                  <a:lnTo>
                    <a:pt x="4524" y="52879"/>
                  </a:lnTo>
                  <a:lnTo>
                    <a:pt x="3016" y="45323"/>
                  </a:lnTo>
                  <a:lnTo>
                    <a:pt x="0" y="39282"/>
                  </a:lnTo>
                  <a:lnTo>
                    <a:pt x="0" y="34749"/>
                  </a:lnTo>
                  <a:lnTo>
                    <a:pt x="0" y="30216"/>
                  </a:lnTo>
                  <a:lnTo>
                    <a:pt x="0" y="25685"/>
                  </a:lnTo>
                  <a:lnTo>
                    <a:pt x="1509" y="22663"/>
                  </a:lnTo>
                  <a:lnTo>
                    <a:pt x="3016" y="19640"/>
                  </a:lnTo>
                  <a:lnTo>
                    <a:pt x="4524" y="15108"/>
                  </a:lnTo>
                  <a:lnTo>
                    <a:pt x="9048" y="10577"/>
                  </a:lnTo>
                  <a:lnTo>
                    <a:pt x="13571" y="6043"/>
                  </a:lnTo>
                  <a:lnTo>
                    <a:pt x="21111" y="1511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Shape 54"/>
            <p:cNvSpPr/>
            <p:nvPr/>
          </p:nvSpPr>
          <p:spPr>
            <a:xfrm>
              <a:off x="6130621" y="1325877"/>
              <a:ext cx="236748" cy="220573"/>
            </a:xfrm>
            <a:custGeom>
              <a:avLst/>
              <a:gdLst/>
              <a:ahLst/>
              <a:cxnLst/>
              <a:rect l="0" t="0" r="0" b="0"/>
              <a:pathLst>
                <a:path w="236748" h="220573">
                  <a:moveTo>
                    <a:pt x="162858" y="0"/>
                  </a:moveTo>
                  <a:lnTo>
                    <a:pt x="167382" y="1511"/>
                  </a:lnTo>
                  <a:lnTo>
                    <a:pt x="171906" y="1511"/>
                  </a:lnTo>
                  <a:lnTo>
                    <a:pt x="174920" y="1511"/>
                  </a:lnTo>
                  <a:lnTo>
                    <a:pt x="177937" y="3022"/>
                  </a:lnTo>
                  <a:lnTo>
                    <a:pt x="179446" y="6041"/>
                  </a:lnTo>
                  <a:lnTo>
                    <a:pt x="182461" y="10575"/>
                  </a:lnTo>
                  <a:lnTo>
                    <a:pt x="185477" y="16618"/>
                  </a:lnTo>
                  <a:lnTo>
                    <a:pt x="188492" y="19639"/>
                  </a:lnTo>
                  <a:lnTo>
                    <a:pt x="190001" y="22662"/>
                  </a:lnTo>
                  <a:lnTo>
                    <a:pt x="191509" y="25683"/>
                  </a:lnTo>
                  <a:lnTo>
                    <a:pt x="193017" y="30215"/>
                  </a:lnTo>
                  <a:lnTo>
                    <a:pt x="194525" y="34746"/>
                  </a:lnTo>
                  <a:lnTo>
                    <a:pt x="196033" y="39280"/>
                  </a:lnTo>
                  <a:lnTo>
                    <a:pt x="197541" y="43812"/>
                  </a:lnTo>
                  <a:lnTo>
                    <a:pt x="199048" y="48343"/>
                  </a:lnTo>
                  <a:lnTo>
                    <a:pt x="200555" y="51366"/>
                  </a:lnTo>
                  <a:lnTo>
                    <a:pt x="202063" y="55899"/>
                  </a:lnTo>
                  <a:lnTo>
                    <a:pt x="203573" y="60429"/>
                  </a:lnTo>
                  <a:lnTo>
                    <a:pt x="205081" y="64963"/>
                  </a:lnTo>
                  <a:lnTo>
                    <a:pt x="206588" y="69496"/>
                  </a:lnTo>
                  <a:lnTo>
                    <a:pt x="208097" y="74026"/>
                  </a:lnTo>
                  <a:lnTo>
                    <a:pt x="209604" y="77049"/>
                  </a:lnTo>
                  <a:lnTo>
                    <a:pt x="211112" y="83092"/>
                  </a:lnTo>
                  <a:lnTo>
                    <a:pt x="214128" y="86114"/>
                  </a:lnTo>
                  <a:lnTo>
                    <a:pt x="214128" y="90646"/>
                  </a:lnTo>
                  <a:lnTo>
                    <a:pt x="215635" y="96689"/>
                  </a:lnTo>
                  <a:lnTo>
                    <a:pt x="217144" y="101220"/>
                  </a:lnTo>
                  <a:lnTo>
                    <a:pt x="218652" y="104242"/>
                  </a:lnTo>
                  <a:lnTo>
                    <a:pt x="221668" y="108776"/>
                  </a:lnTo>
                  <a:lnTo>
                    <a:pt x="223176" y="111797"/>
                  </a:lnTo>
                  <a:lnTo>
                    <a:pt x="224684" y="114817"/>
                  </a:lnTo>
                  <a:lnTo>
                    <a:pt x="230715" y="122373"/>
                  </a:lnTo>
                  <a:lnTo>
                    <a:pt x="233731" y="128414"/>
                  </a:lnTo>
                  <a:lnTo>
                    <a:pt x="236748" y="132948"/>
                  </a:lnTo>
                  <a:lnTo>
                    <a:pt x="236748" y="138991"/>
                  </a:lnTo>
                  <a:lnTo>
                    <a:pt x="235239" y="142011"/>
                  </a:lnTo>
                  <a:lnTo>
                    <a:pt x="232224" y="146545"/>
                  </a:lnTo>
                  <a:lnTo>
                    <a:pt x="227699" y="151077"/>
                  </a:lnTo>
                  <a:lnTo>
                    <a:pt x="223176" y="155608"/>
                  </a:lnTo>
                  <a:lnTo>
                    <a:pt x="218652" y="158630"/>
                  </a:lnTo>
                  <a:lnTo>
                    <a:pt x="212620" y="163163"/>
                  </a:lnTo>
                  <a:lnTo>
                    <a:pt x="206588" y="167696"/>
                  </a:lnTo>
                  <a:lnTo>
                    <a:pt x="200555" y="172227"/>
                  </a:lnTo>
                  <a:lnTo>
                    <a:pt x="196033" y="173739"/>
                  </a:lnTo>
                  <a:lnTo>
                    <a:pt x="194525" y="175250"/>
                  </a:lnTo>
                  <a:lnTo>
                    <a:pt x="190001" y="178271"/>
                  </a:lnTo>
                  <a:lnTo>
                    <a:pt x="185477" y="179782"/>
                  </a:lnTo>
                  <a:lnTo>
                    <a:pt x="182461" y="182802"/>
                  </a:lnTo>
                  <a:lnTo>
                    <a:pt x="179446" y="184313"/>
                  </a:lnTo>
                  <a:lnTo>
                    <a:pt x="174920" y="187336"/>
                  </a:lnTo>
                  <a:lnTo>
                    <a:pt x="171906" y="188847"/>
                  </a:lnTo>
                  <a:lnTo>
                    <a:pt x="165874" y="190357"/>
                  </a:lnTo>
                  <a:lnTo>
                    <a:pt x="162858" y="193379"/>
                  </a:lnTo>
                  <a:lnTo>
                    <a:pt x="158335" y="193379"/>
                  </a:lnTo>
                  <a:lnTo>
                    <a:pt x="153810" y="196399"/>
                  </a:lnTo>
                  <a:lnTo>
                    <a:pt x="150795" y="197910"/>
                  </a:lnTo>
                  <a:lnTo>
                    <a:pt x="146269" y="199420"/>
                  </a:lnTo>
                  <a:lnTo>
                    <a:pt x="143255" y="202443"/>
                  </a:lnTo>
                  <a:lnTo>
                    <a:pt x="138731" y="202443"/>
                  </a:lnTo>
                  <a:lnTo>
                    <a:pt x="134207" y="203954"/>
                  </a:lnTo>
                  <a:lnTo>
                    <a:pt x="129684" y="205465"/>
                  </a:lnTo>
                  <a:lnTo>
                    <a:pt x="126667" y="208487"/>
                  </a:lnTo>
                  <a:lnTo>
                    <a:pt x="122144" y="209996"/>
                  </a:lnTo>
                  <a:lnTo>
                    <a:pt x="119126" y="211507"/>
                  </a:lnTo>
                  <a:lnTo>
                    <a:pt x="116112" y="211507"/>
                  </a:lnTo>
                  <a:lnTo>
                    <a:pt x="111588" y="214530"/>
                  </a:lnTo>
                  <a:lnTo>
                    <a:pt x="107064" y="216041"/>
                  </a:lnTo>
                  <a:lnTo>
                    <a:pt x="102540" y="216041"/>
                  </a:lnTo>
                  <a:lnTo>
                    <a:pt x="99524" y="216041"/>
                  </a:lnTo>
                  <a:lnTo>
                    <a:pt x="95000" y="217551"/>
                  </a:lnTo>
                  <a:lnTo>
                    <a:pt x="91983" y="219062"/>
                  </a:lnTo>
                  <a:lnTo>
                    <a:pt x="85953" y="219062"/>
                  </a:lnTo>
                  <a:lnTo>
                    <a:pt x="78411" y="220573"/>
                  </a:lnTo>
                  <a:lnTo>
                    <a:pt x="73889" y="220573"/>
                  </a:lnTo>
                  <a:lnTo>
                    <a:pt x="69366" y="220573"/>
                  </a:lnTo>
                  <a:lnTo>
                    <a:pt x="63333" y="219062"/>
                  </a:lnTo>
                  <a:lnTo>
                    <a:pt x="60318" y="219062"/>
                  </a:lnTo>
                  <a:lnTo>
                    <a:pt x="52778" y="214530"/>
                  </a:lnTo>
                  <a:lnTo>
                    <a:pt x="45238" y="208487"/>
                  </a:lnTo>
                  <a:lnTo>
                    <a:pt x="42222" y="203954"/>
                  </a:lnTo>
                  <a:lnTo>
                    <a:pt x="39207" y="202443"/>
                  </a:lnTo>
                  <a:lnTo>
                    <a:pt x="36189" y="197910"/>
                  </a:lnTo>
                  <a:lnTo>
                    <a:pt x="33175" y="194890"/>
                  </a:lnTo>
                  <a:lnTo>
                    <a:pt x="30159" y="190357"/>
                  </a:lnTo>
                  <a:lnTo>
                    <a:pt x="27143" y="187336"/>
                  </a:lnTo>
                  <a:lnTo>
                    <a:pt x="24126" y="182802"/>
                  </a:lnTo>
                  <a:lnTo>
                    <a:pt x="21111" y="178271"/>
                  </a:lnTo>
                  <a:lnTo>
                    <a:pt x="18095" y="173739"/>
                  </a:lnTo>
                  <a:lnTo>
                    <a:pt x="16587" y="169205"/>
                  </a:lnTo>
                  <a:lnTo>
                    <a:pt x="13571" y="164674"/>
                  </a:lnTo>
                  <a:lnTo>
                    <a:pt x="10556" y="160142"/>
                  </a:lnTo>
                  <a:lnTo>
                    <a:pt x="9046" y="155608"/>
                  </a:lnTo>
                  <a:lnTo>
                    <a:pt x="9046" y="148056"/>
                  </a:lnTo>
                  <a:lnTo>
                    <a:pt x="6031" y="143522"/>
                  </a:lnTo>
                  <a:lnTo>
                    <a:pt x="4524" y="138991"/>
                  </a:lnTo>
                  <a:lnTo>
                    <a:pt x="4524" y="134459"/>
                  </a:lnTo>
                  <a:lnTo>
                    <a:pt x="3016" y="129925"/>
                  </a:lnTo>
                  <a:lnTo>
                    <a:pt x="3016" y="125394"/>
                  </a:lnTo>
                  <a:lnTo>
                    <a:pt x="0" y="120862"/>
                  </a:lnTo>
                  <a:lnTo>
                    <a:pt x="0" y="116328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4242"/>
                  </a:lnTo>
                  <a:lnTo>
                    <a:pt x="3016" y="99711"/>
                  </a:lnTo>
                  <a:lnTo>
                    <a:pt x="4524" y="96689"/>
                  </a:lnTo>
                  <a:lnTo>
                    <a:pt x="4524" y="90646"/>
                  </a:lnTo>
                  <a:lnTo>
                    <a:pt x="4524" y="89134"/>
                  </a:lnTo>
                  <a:lnTo>
                    <a:pt x="9046" y="86114"/>
                  </a:lnTo>
                  <a:lnTo>
                    <a:pt x="10556" y="81582"/>
                  </a:lnTo>
                  <a:lnTo>
                    <a:pt x="15080" y="77049"/>
                  </a:lnTo>
                  <a:lnTo>
                    <a:pt x="18095" y="75537"/>
                  </a:lnTo>
                  <a:lnTo>
                    <a:pt x="24126" y="71006"/>
                  </a:lnTo>
                  <a:lnTo>
                    <a:pt x="28651" y="66474"/>
                  </a:lnTo>
                  <a:lnTo>
                    <a:pt x="33175" y="63452"/>
                  </a:lnTo>
                  <a:lnTo>
                    <a:pt x="37697" y="57409"/>
                  </a:lnTo>
                  <a:lnTo>
                    <a:pt x="45238" y="54388"/>
                  </a:lnTo>
                  <a:lnTo>
                    <a:pt x="51269" y="49855"/>
                  </a:lnTo>
                  <a:lnTo>
                    <a:pt x="58810" y="45322"/>
                  </a:lnTo>
                  <a:lnTo>
                    <a:pt x="64840" y="42301"/>
                  </a:lnTo>
                  <a:lnTo>
                    <a:pt x="69366" y="39280"/>
                  </a:lnTo>
                  <a:lnTo>
                    <a:pt x="72382" y="37769"/>
                  </a:lnTo>
                  <a:lnTo>
                    <a:pt x="75397" y="34746"/>
                  </a:lnTo>
                  <a:lnTo>
                    <a:pt x="78411" y="34746"/>
                  </a:lnTo>
                  <a:lnTo>
                    <a:pt x="82937" y="30215"/>
                  </a:lnTo>
                  <a:lnTo>
                    <a:pt x="85953" y="28705"/>
                  </a:lnTo>
                  <a:lnTo>
                    <a:pt x="88969" y="27194"/>
                  </a:lnTo>
                  <a:lnTo>
                    <a:pt x="91983" y="25683"/>
                  </a:lnTo>
                  <a:lnTo>
                    <a:pt x="96509" y="24172"/>
                  </a:lnTo>
                  <a:lnTo>
                    <a:pt x="99524" y="21149"/>
                  </a:lnTo>
                  <a:lnTo>
                    <a:pt x="102540" y="21149"/>
                  </a:lnTo>
                  <a:lnTo>
                    <a:pt x="107064" y="18128"/>
                  </a:lnTo>
                  <a:lnTo>
                    <a:pt x="111588" y="16618"/>
                  </a:lnTo>
                  <a:lnTo>
                    <a:pt x="116112" y="15108"/>
                  </a:lnTo>
                  <a:lnTo>
                    <a:pt x="119126" y="13597"/>
                  </a:lnTo>
                  <a:lnTo>
                    <a:pt x="122144" y="12086"/>
                  </a:lnTo>
                  <a:lnTo>
                    <a:pt x="129684" y="9065"/>
                  </a:lnTo>
                  <a:lnTo>
                    <a:pt x="134207" y="7552"/>
                  </a:lnTo>
                  <a:lnTo>
                    <a:pt x="140239" y="6041"/>
                  </a:lnTo>
                  <a:lnTo>
                    <a:pt x="146269" y="4531"/>
                  </a:lnTo>
                  <a:lnTo>
                    <a:pt x="152302" y="1511"/>
                  </a:lnTo>
                  <a:lnTo>
                    <a:pt x="158335" y="1511"/>
                  </a:lnTo>
                  <a:lnTo>
                    <a:pt x="16285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Shape 56"/>
            <p:cNvSpPr/>
            <p:nvPr/>
          </p:nvSpPr>
          <p:spPr>
            <a:xfrm>
              <a:off x="5853689" y="1469399"/>
              <a:ext cx="524236" cy="729731"/>
            </a:xfrm>
            <a:custGeom>
              <a:avLst/>
              <a:gdLst/>
              <a:ahLst/>
              <a:cxnLst/>
              <a:rect l="0" t="0" r="0" b="0"/>
              <a:pathLst>
                <a:path w="524236" h="729731">
                  <a:moveTo>
                    <a:pt x="239234" y="0"/>
                  </a:moveTo>
                  <a:lnTo>
                    <a:pt x="245266" y="0"/>
                  </a:lnTo>
                  <a:lnTo>
                    <a:pt x="248282" y="0"/>
                  </a:lnTo>
                  <a:lnTo>
                    <a:pt x="251297" y="0"/>
                  </a:lnTo>
                  <a:lnTo>
                    <a:pt x="254315" y="0"/>
                  </a:lnTo>
                  <a:lnTo>
                    <a:pt x="254315" y="1512"/>
                  </a:lnTo>
                  <a:lnTo>
                    <a:pt x="258837" y="3023"/>
                  </a:lnTo>
                  <a:lnTo>
                    <a:pt x="261853" y="10576"/>
                  </a:lnTo>
                  <a:lnTo>
                    <a:pt x="266377" y="16620"/>
                  </a:lnTo>
                  <a:lnTo>
                    <a:pt x="267886" y="19640"/>
                  </a:lnTo>
                  <a:lnTo>
                    <a:pt x="272409" y="24173"/>
                  </a:lnTo>
                  <a:lnTo>
                    <a:pt x="273917" y="27194"/>
                  </a:lnTo>
                  <a:lnTo>
                    <a:pt x="276932" y="30217"/>
                  </a:lnTo>
                  <a:lnTo>
                    <a:pt x="281458" y="37769"/>
                  </a:lnTo>
                  <a:lnTo>
                    <a:pt x="281458" y="43814"/>
                  </a:lnTo>
                  <a:lnTo>
                    <a:pt x="281458" y="48345"/>
                  </a:lnTo>
                  <a:lnTo>
                    <a:pt x="278441" y="54388"/>
                  </a:lnTo>
                  <a:lnTo>
                    <a:pt x="275425" y="57411"/>
                  </a:lnTo>
                  <a:lnTo>
                    <a:pt x="272409" y="60431"/>
                  </a:lnTo>
                  <a:lnTo>
                    <a:pt x="264870" y="64963"/>
                  </a:lnTo>
                  <a:lnTo>
                    <a:pt x="258837" y="69497"/>
                  </a:lnTo>
                  <a:lnTo>
                    <a:pt x="257330" y="72519"/>
                  </a:lnTo>
                  <a:lnTo>
                    <a:pt x="252806" y="72519"/>
                  </a:lnTo>
                  <a:lnTo>
                    <a:pt x="249790" y="75539"/>
                  </a:lnTo>
                  <a:lnTo>
                    <a:pt x="245266" y="77050"/>
                  </a:lnTo>
                  <a:lnTo>
                    <a:pt x="240743" y="78560"/>
                  </a:lnTo>
                  <a:lnTo>
                    <a:pt x="237726" y="81582"/>
                  </a:lnTo>
                  <a:lnTo>
                    <a:pt x="233202" y="84605"/>
                  </a:lnTo>
                  <a:lnTo>
                    <a:pt x="228677" y="86116"/>
                  </a:lnTo>
                  <a:lnTo>
                    <a:pt x="224155" y="87625"/>
                  </a:lnTo>
                  <a:lnTo>
                    <a:pt x="219631" y="90646"/>
                  </a:lnTo>
                  <a:lnTo>
                    <a:pt x="212091" y="93668"/>
                  </a:lnTo>
                  <a:lnTo>
                    <a:pt x="207567" y="96691"/>
                  </a:lnTo>
                  <a:lnTo>
                    <a:pt x="203043" y="98202"/>
                  </a:lnTo>
                  <a:lnTo>
                    <a:pt x="197012" y="101222"/>
                  </a:lnTo>
                  <a:lnTo>
                    <a:pt x="190980" y="104243"/>
                  </a:lnTo>
                  <a:lnTo>
                    <a:pt x="184950" y="107265"/>
                  </a:lnTo>
                  <a:lnTo>
                    <a:pt x="178916" y="108776"/>
                  </a:lnTo>
                  <a:lnTo>
                    <a:pt x="174391" y="111799"/>
                  </a:lnTo>
                  <a:lnTo>
                    <a:pt x="169869" y="114819"/>
                  </a:lnTo>
                  <a:lnTo>
                    <a:pt x="163837" y="117840"/>
                  </a:lnTo>
                  <a:lnTo>
                    <a:pt x="159312" y="119351"/>
                  </a:lnTo>
                  <a:lnTo>
                    <a:pt x="153281" y="123884"/>
                  </a:lnTo>
                  <a:lnTo>
                    <a:pt x="148758" y="126907"/>
                  </a:lnTo>
                  <a:lnTo>
                    <a:pt x="144235" y="129927"/>
                  </a:lnTo>
                  <a:lnTo>
                    <a:pt x="141218" y="132948"/>
                  </a:lnTo>
                  <a:lnTo>
                    <a:pt x="138202" y="135970"/>
                  </a:lnTo>
                  <a:lnTo>
                    <a:pt x="133678" y="137480"/>
                  </a:lnTo>
                  <a:lnTo>
                    <a:pt x="129154" y="142014"/>
                  </a:lnTo>
                  <a:lnTo>
                    <a:pt x="126138" y="143524"/>
                  </a:lnTo>
                  <a:lnTo>
                    <a:pt x="123122" y="146545"/>
                  </a:lnTo>
                  <a:lnTo>
                    <a:pt x="120107" y="151077"/>
                  </a:lnTo>
                  <a:lnTo>
                    <a:pt x="117092" y="155611"/>
                  </a:lnTo>
                  <a:lnTo>
                    <a:pt x="114075" y="157120"/>
                  </a:lnTo>
                  <a:lnTo>
                    <a:pt x="112567" y="161653"/>
                  </a:lnTo>
                  <a:lnTo>
                    <a:pt x="111059" y="164674"/>
                  </a:lnTo>
                  <a:lnTo>
                    <a:pt x="109551" y="169208"/>
                  </a:lnTo>
                  <a:lnTo>
                    <a:pt x="106535" y="172228"/>
                  </a:lnTo>
                  <a:lnTo>
                    <a:pt x="105025" y="175250"/>
                  </a:lnTo>
                  <a:lnTo>
                    <a:pt x="103520" y="181294"/>
                  </a:lnTo>
                  <a:lnTo>
                    <a:pt x="100503" y="185825"/>
                  </a:lnTo>
                  <a:lnTo>
                    <a:pt x="100503" y="188847"/>
                  </a:lnTo>
                  <a:lnTo>
                    <a:pt x="98995" y="193381"/>
                  </a:lnTo>
                  <a:lnTo>
                    <a:pt x="95979" y="197911"/>
                  </a:lnTo>
                  <a:lnTo>
                    <a:pt x="95979" y="203954"/>
                  </a:lnTo>
                  <a:lnTo>
                    <a:pt x="94471" y="206977"/>
                  </a:lnTo>
                  <a:lnTo>
                    <a:pt x="92963" y="213019"/>
                  </a:lnTo>
                  <a:lnTo>
                    <a:pt x="91454" y="219062"/>
                  </a:lnTo>
                  <a:lnTo>
                    <a:pt x="91454" y="225105"/>
                  </a:lnTo>
                  <a:lnTo>
                    <a:pt x="91454" y="228127"/>
                  </a:lnTo>
                  <a:lnTo>
                    <a:pt x="91454" y="234171"/>
                  </a:lnTo>
                  <a:lnTo>
                    <a:pt x="91454" y="240213"/>
                  </a:lnTo>
                  <a:lnTo>
                    <a:pt x="91454" y="244745"/>
                  </a:lnTo>
                  <a:lnTo>
                    <a:pt x="91454" y="249279"/>
                  </a:lnTo>
                  <a:lnTo>
                    <a:pt x="91454" y="253810"/>
                  </a:lnTo>
                  <a:lnTo>
                    <a:pt x="91454" y="258342"/>
                  </a:lnTo>
                  <a:lnTo>
                    <a:pt x="91454" y="262876"/>
                  </a:lnTo>
                  <a:lnTo>
                    <a:pt x="92963" y="267407"/>
                  </a:lnTo>
                  <a:lnTo>
                    <a:pt x="95979" y="271939"/>
                  </a:lnTo>
                  <a:lnTo>
                    <a:pt x="95979" y="276473"/>
                  </a:lnTo>
                  <a:lnTo>
                    <a:pt x="100503" y="281004"/>
                  </a:lnTo>
                  <a:lnTo>
                    <a:pt x="102011" y="284026"/>
                  </a:lnTo>
                  <a:lnTo>
                    <a:pt x="105025" y="288558"/>
                  </a:lnTo>
                  <a:lnTo>
                    <a:pt x="106535" y="291581"/>
                  </a:lnTo>
                  <a:lnTo>
                    <a:pt x="109551" y="297622"/>
                  </a:lnTo>
                  <a:lnTo>
                    <a:pt x="112567" y="300644"/>
                  </a:lnTo>
                  <a:lnTo>
                    <a:pt x="117092" y="305178"/>
                  </a:lnTo>
                  <a:lnTo>
                    <a:pt x="120107" y="308198"/>
                  </a:lnTo>
                  <a:lnTo>
                    <a:pt x="123122" y="311219"/>
                  </a:lnTo>
                  <a:lnTo>
                    <a:pt x="129154" y="314241"/>
                  </a:lnTo>
                  <a:lnTo>
                    <a:pt x="133678" y="318775"/>
                  </a:lnTo>
                  <a:lnTo>
                    <a:pt x="138202" y="321795"/>
                  </a:lnTo>
                  <a:lnTo>
                    <a:pt x="142726" y="324816"/>
                  </a:lnTo>
                  <a:lnTo>
                    <a:pt x="148758" y="327838"/>
                  </a:lnTo>
                  <a:lnTo>
                    <a:pt x="156297" y="330861"/>
                  </a:lnTo>
                  <a:lnTo>
                    <a:pt x="162329" y="333883"/>
                  </a:lnTo>
                  <a:lnTo>
                    <a:pt x="169869" y="338413"/>
                  </a:lnTo>
                  <a:lnTo>
                    <a:pt x="172886" y="338413"/>
                  </a:lnTo>
                  <a:lnTo>
                    <a:pt x="175901" y="339924"/>
                  </a:lnTo>
                  <a:lnTo>
                    <a:pt x="180424" y="341435"/>
                  </a:lnTo>
                  <a:lnTo>
                    <a:pt x="184950" y="342946"/>
                  </a:lnTo>
                  <a:lnTo>
                    <a:pt x="189472" y="344458"/>
                  </a:lnTo>
                  <a:lnTo>
                    <a:pt x="192488" y="345969"/>
                  </a:lnTo>
                  <a:lnTo>
                    <a:pt x="195504" y="347479"/>
                  </a:lnTo>
                  <a:lnTo>
                    <a:pt x="200029" y="348989"/>
                  </a:lnTo>
                  <a:lnTo>
                    <a:pt x="204551" y="350499"/>
                  </a:lnTo>
                  <a:lnTo>
                    <a:pt x="209075" y="352010"/>
                  </a:lnTo>
                  <a:lnTo>
                    <a:pt x="215105" y="352010"/>
                  </a:lnTo>
                  <a:lnTo>
                    <a:pt x="219631" y="352010"/>
                  </a:lnTo>
                  <a:lnTo>
                    <a:pt x="224155" y="352010"/>
                  </a:lnTo>
                  <a:lnTo>
                    <a:pt x="228677" y="356543"/>
                  </a:lnTo>
                  <a:lnTo>
                    <a:pt x="233202" y="356543"/>
                  </a:lnTo>
                  <a:lnTo>
                    <a:pt x="237726" y="356543"/>
                  </a:lnTo>
                  <a:lnTo>
                    <a:pt x="243758" y="356543"/>
                  </a:lnTo>
                  <a:lnTo>
                    <a:pt x="246774" y="356543"/>
                  </a:lnTo>
                  <a:lnTo>
                    <a:pt x="252806" y="356543"/>
                  </a:lnTo>
                  <a:lnTo>
                    <a:pt x="257330" y="358055"/>
                  </a:lnTo>
                  <a:lnTo>
                    <a:pt x="261853" y="358055"/>
                  </a:lnTo>
                  <a:lnTo>
                    <a:pt x="267886" y="358055"/>
                  </a:lnTo>
                  <a:lnTo>
                    <a:pt x="272409" y="358055"/>
                  </a:lnTo>
                  <a:lnTo>
                    <a:pt x="276932" y="358055"/>
                  </a:lnTo>
                  <a:lnTo>
                    <a:pt x="282963" y="358055"/>
                  </a:lnTo>
                  <a:lnTo>
                    <a:pt x="287488" y="358055"/>
                  </a:lnTo>
                  <a:lnTo>
                    <a:pt x="293520" y="358055"/>
                  </a:lnTo>
                  <a:lnTo>
                    <a:pt x="298043" y="358055"/>
                  </a:lnTo>
                  <a:lnTo>
                    <a:pt x="304076" y="358055"/>
                  </a:lnTo>
                  <a:lnTo>
                    <a:pt x="308601" y="358055"/>
                  </a:lnTo>
                  <a:lnTo>
                    <a:pt x="314632" y="358055"/>
                  </a:lnTo>
                  <a:lnTo>
                    <a:pt x="319155" y="358055"/>
                  </a:lnTo>
                  <a:lnTo>
                    <a:pt x="323681" y="358055"/>
                  </a:lnTo>
                  <a:lnTo>
                    <a:pt x="329711" y="358055"/>
                  </a:lnTo>
                  <a:lnTo>
                    <a:pt x="335744" y="358055"/>
                  </a:lnTo>
                  <a:lnTo>
                    <a:pt x="340266" y="358055"/>
                  </a:lnTo>
                  <a:lnTo>
                    <a:pt x="346298" y="358055"/>
                  </a:lnTo>
                  <a:lnTo>
                    <a:pt x="350823" y="358055"/>
                  </a:lnTo>
                  <a:lnTo>
                    <a:pt x="355346" y="358055"/>
                  </a:lnTo>
                  <a:lnTo>
                    <a:pt x="361378" y="359566"/>
                  </a:lnTo>
                  <a:lnTo>
                    <a:pt x="365900" y="359566"/>
                  </a:lnTo>
                  <a:lnTo>
                    <a:pt x="370425" y="359566"/>
                  </a:lnTo>
                  <a:lnTo>
                    <a:pt x="376457" y="359566"/>
                  </a:lnTo>
                  <a:lnTo>
                    <a:pt x="380981" y="361076"/>
                  </a:lnTo>
                  <a:lnTo>
                    <a:pt x="388521" y="361076"/>
                  </a:lnTo>
                  <a:lnTo>
                    <a:pt x="393043" y="361076"/>
                  </a:lnTo>
                  <a:lnTo>
                    <a:pt x="397568" y="362586"/>
                  </a:lnTo>
                  <a:lnTo>
                    <a:pt x="402092" y="364096"/>
                  </a:lnTo>
                  <a:lnTo>
                    <a:pt x="406614" y="365607"/>
                  </a:lnTo>
                  <a:lnTo>
                    <a:pt x="411140" y="365607"/>
                  </a:lnTo>
                  <a:lnTo>
                    <a:pt x="417172" y="367118"/>
                  </a:lnTo>
                  <a:lnTo>
                    <a:pt x="421694" y="370139"/>
                  </a:lnTo>
                  <a:lnTo>
                    <a:pt x="426219" y="370139"/>
                  </a:lnTo>
                  <a:lnTo>
                    <a:pt x="430743" y="373163"/>
                  </a:lnTo>
                  <a:lnTo>
                    <a:pt x="435265" y="374673"/>
                  </a:lnTo>
                  <a:lnTo>
                    <a:pt x="439791" y="377693"/>
                  </a:lnTo>
                  <a:lnTo>
                    <a:pt x="444314" y="379204"/>
                  </a:lnTo>
                  <a:lnTo>
                    <a:pt x="448837" y="382226"/>
                  </a:lnTo>
                  <a:lnTo>
                    <a:pt x="454870" y="385249"/>
                  </a:lnTo>
                  <a:lnTo>
                    <a:pt x="457886" y="388270"/>
                  </a:lnTo>
                  <a:lnTo>
                    <a:pt x="462409" y="391290"/>
                  </a:lnTo>
                  <a:lnTo>
                    <a:pt x="466934" y="394312"/>
                  </a:lnTo>
                  <a:lnTo>
                    <a:pt x="471458" y="398844"/>
                  </a:lnTo>
                  <a:lnTo>
                    <a:pt x="474475" y="401867"/>
                  </a:lnTo>
                  <a:lnTo>
                    <a:pt x="478998" y="406398"/>
                  </a:lnTo>
                  <a:lnTo>
                    <a:pt x="482013" y="409420"/>
                  </a:lnTo>
                  <a:lnTo>
                    <a:pt x="486537" y="415464"/>
                  </a:lnTo>
                  <a:lnTo>
                    <a:pt x="491061" y="421506"/>
                  </a:lnTo>
                  <a:lnTo>
                    <a:pt x="494076" y="426038"/>
                  </a:lnTo>
                  <a:lnTo>
                    <a:pt x="497093" y="430572"/>
                  </a:lnTo>
                  <a:lnTo>
                    <a:pt x="500109" y="435103"/>
                  </a:lnTo>
                  <a:lnTo>
                    <a:pt x="504632" y="442658"/>
                  </a:lnTo>
                  <a:lnTo>
                    <a:pt x="507648" y="448700"/>
                  </a:lnTo>
                  <a:lnTo>
                    <a:pt x="509156" y="454744"/>
                  </a:lnTo>
                  <a:lnTo>
                    <a:pt x="513680" y="459275"/>
                  </a:lnTo>
                  <a:lnTo>
                    <a:pt x="515189" y="466829"/>
                  </a:lnTo>
                  <a:lnTo>
                    <a:pt x="516694" y="472872"/>
                  </a:lnTo>
                  <a:lnTo>
                    <a:pt x="518204" y="478915"/>
                  </a:lnTo>
                  <a:lnTo>
                    <a:pt x="521220" y="484960"/>
                  </a:lnTo>
                  <a:lnTo>
                    <a:pt x="521220" y="491001"/>
                  </a:lnTo>
                  <a:lnTo>
                    <a:pt x="522727" y="497046"/>
                  </a:lnTo>
                  <a:lnTo>
                    <a:pt x="524236" y="504598"/>
                  </a:lnTo>
                  <a:lnTo>
                    <a:pt x="524236" y="510643"/>
                  </a:lnTo>
                  <a:lnTo>
                    <a:pt x="524236" y="518195"/>
                  </a:lnTo>
                  <a:lnTo>
                    <a:pt x="524236" y="524240"/>
                  </a:lnTo>
                  <a:lnTo>
                    <a:pt x="524236" y="531792"/>
                  </a:lnTo>
                  <a:lnTo>
                    <a:pt x="524236" y="537837"/>
                  </a:lnTo>
                  <a:lnTo>
                    <a:pt x="522727" y="545389"/>
                  </a:lnTo>
                  <a:lnTo>
                    <a:pt x="522727" y="549922"/>
                  </a:lnTo>
                  <a:lnTo>
                    <a:pt x="522727" y="555965"/>
                  </a:lnTo>
                  <a:lnTo>
                    <a:pt x="521220" y="562008"/>
                  </a:lnTo>
                  <a:lnTo>
                    <a:pt x="519712" y="569561"/>
                  </a:lnTo>
                  <a:lnTo>
                    <a:pt x="518204" y="575605"/>
                  </a:lnTo>
                  <a:lnTo>
                    <a:pt x="516694" y="581649"/>
                  </a:lnTo>
                  <a:lnTo>
                    <a:pt x="515189" y="589202"/>
                  </a:lnTo>
                  <a:lnTo>
                    <a:pt x="513680" y="595246"/>
                  </a:lnTo>
                  <a:lnTo>
                    <a:pt x="512172" y="601288"/>
                  </a:lnTo>
                  <a:lnTo>
                    <a:pt x="509156" y="607332"/>
                  </a:lnTo>
                  <a:lnTo>
                    <a:pt x="507648" y="613374"/>
                  </a:lnTo>
                  <a:lnTo>
                    <a:pt x="504632" y="619418"/>
                  </a:lnTo>
                  <a:lnTo>
                    <a:pt x="501618" y="625460"/>
                  </a:lnTo>
                  <a:lnTo>
                    <a:pt x="498600" y="631503"/>
                  </a:lnTo>
                  <a:lnTo>
                    <a:pt x="495585" y="636037"/>
                  </a:lnTo>
                  <a:lnTo>
                    <a:pt x="492569" y="642079"/>
                  </a:lnTo>
                  <a:lnTo>
                    <a:pt x="491061" y="648123"/>
                  </a:lnTo>
                  <a:lnTo>
                    <a:pt x="486537" y="654165"/>
                  </a:lnTo>
                  <a:lnTo>
                    <a:pt x="485029" y="658697"/>
                  </a:lnTo>
                  <a:lnTo>
                    <a:pt x="482013" y="663231"/>
                  </a:lnTo>
                  <a:lnTo>
                    <a:pt x="478998" y="667762"/>
                  </a:lnTo>
                  <a:lnTo>
                    <a:pt x="475980" y="672294"/>
                  </a:lnTo>
                  <a:lnTo>
                    <a:pt x="471458" y="678339"/>
                  </a:lnTo>
                  <a:lnTo>
                    <a:pt x="468442" y="682870"/>
                  </a:lnTo>
                  <a:lnTo>
                    <a:pt x="465425" y="685891"/>
                  </a:lnTo>
                  <a:lnTo>
                    <a:pt x="462409" y="690425"/>
                  </a:lnTo>
                  <a:lnTo>
                    <a:pt x="457886" y="693445"/>
                  </a:lnTo>
                  <a:lnTo>
                    <a:pt x="454870" y="697977"/>
                  </a:lnTo>
                  <a:lnTo>
                    <a:pt x="451854" y="700999"/>
                  </a:lnTo>
                  <a:lnTo>
                    <a:pt x="448837" y="705533"/>
                  </a:lnTo>
                  <a:lnTo>
                    <a:pt x="442807" y="710063"/>
                  </a:lnTo>
                  <a:lnTo>
                    <a:pt x="439791" y="713085"/>
                  </a:lnTo>
                  <a:lnTo>
                    <a:pt x="435265" y="714596"/>
                  </a:lnTo>
                  <a:lnTo>
                    <a:pt x="432252" y="719130"/>
                  </a:lnTo>
                  <a:lnTo>
                    <a:pt x="429235" y="720639"/>
                  </a:lnTo>
                  <a:lnTo>
                    <a:pt x="426219" y="723661"/>
                  </a:lnTo>
                  <a:lnTo>
                    <a:pt x="421694" y="725171"/>
                  </a:lnTo>
                  <a:lnTo>
                    <a:pt x="418681" y="726682"/>
                  </a:lnTo>
                  <a:lnTo>
                    <a:pt x="415663" y="728193"/>
                  </a:lnTo>
                  <a:lnTo>
                    <a:pt x="411140" y="729705"/>
                  </a:lnTo>
                  <a:lnTo>
                    <a:pt x="411034" y="729731"/>
                  </a:lnTo>
                  <a:lnTo>
                    <a:pt x="383282" y="729731"/>
                  </a:lnTo>
                  <a:lnTo>
                    <a:pt x="380981" y="728193"/>
                  </a:lnTo>
                  <a:lnTo>
                    <a:pt x="376457" y="726682"/>
                  </a:lnTo>
                  <a:lnTo>
                    <a:pt x="373441" y="723661"/>
                  </a:lnTo>
                  <a:lnTo>
                    <a:pt x="368917" y="722150"/>
                  </a:lnTo>
                  <a:lnTo>
                    <a:pt x="365900" y="719130"/>
                  </a:lnTo>
                  <a:lnTo>
                    <a:pt x="362885" y="716108"/>
                  </a:lnTo>
                  <a:lnTo>
                    <a:pt x="361378" y="714596"/>
                  </a:lnTo>
                  <a:lnTo>
                    <a:pt x="358361" y="713085"/>
                  </a:lnTo>
                  <a:lnTo>
                    <a:pt x="355346" y="705533"/>
                  </a:lnTo>
                  <a:lnTo>
                    <a:pt x="355346" y="699488"/>
                  </a:lnTo>
                  <a:lnTo>
                    <a:pt x="355346" y="694956"/>
                  </a:lnTo>
                  <a:lnTo>
                    <a:pt x="355346" y="691936"/>
                  </a:lnTo>
                  <a:lnTo>
                    <a:pt x="355346" y="687402"/>
                  </a:lnTo>
                  <a:lnTo>
                    <a:pt x="355346" y="684380"/>
                  </a:lnTo>
                  <a:lnTo>
                    <a:pt x="358361" y="679848"/>
                  </a:lnTo>
                  <a:lnTo>
                    <a:pt x="359870" y="675317"/>
                  </a:lnTo>
                  <a:lnTo>
                    <a:pt x="361378" y="670784"/>
                  </a:lnTo>
                  <a:lnTo>
                    <a:pt x="364395" y="664740"/>
                  </a:lnTo>
                  <a:lnTo>
                    <a:pt x="365900" y="658697"/>
                  </a:lnTo>
                  <a:lnTo>
                    <a:pt x="368917" y="654165"/>
                  </a:lnTo>
                  <a:lnTo>
                    <a:pt x="371934" y="648123"/>
                  </a:lnTo>
                  <a:lnTo>
                    <a:pt x="374949" y="640568"/>
                  </a:lnTo>
                  <a:lnTo>
                    <a:pt x="376457" y="637546"/>
                  </a:lnTo>
                  <a:lnTo>
                    <a:pt x="379472" y="634526"/>
                  </a:lnTo>
                  <a:lnTo>
                    <a:pt x="379472" y="629993"/>
                  </a:lnTo>
                  <a:lnTo>
                    <a:pt x="382489" y="626971"/>
                  </a:lnTo>
                  <a:lnTo>
                    <a:pt x="383997" y="622440"/>
                  </a:lnTo>
                  <a:lnTo>
                    <a:pt x="388521" y="617906"/>
                  </a:lnTo>
                  <a:lnTo>
                    <a:pt x="388521" y="614885"/>
                  </a:lnTo>
                  <a:lnTo>
                    <a:pt x="391538" y="610352"/>
                  </a:lnTo>
                  <a:lnTo>
                    <a:pt x="393043" y="607332"/>
                  </a:lnTo>
                  <a:lnTo>
                    <a:pt x="396061" y="602799"/>
                  </a:lnTo>
                  <a:lnTo>
                    <a:pt x="399076" y="598266"/>
                  </a:lnTo>
                  <a:lnTo>
                    <a:pt x="400584" y="593735"/>
                  </a:lnTo>
                  <a:lnTo>
                    <a:pt x="402092" y="589202"/>
                  </a:lnTo>
                  <a:lnTo>
                    <a:pt x="406614" y="583159"/>
                  </a:lnTo>
                  <a:lnTo>
                    <a:pt x="408122" y="577116"/>
                  </a:lnTo>
                  <a:lnTo>
                    <a:pt x="409632" y="574094"/>
                  </a:lnTo>
                  <a:lnTo>
                    <a:pt x="412648" y="568052"/>
                  </a:lnTo>
                  <a:lnTo>
                    <a:pt x="415663" y="562008"/>
                  </a:lnTo>
                  <a:lnTo>
                    <a:pt x="417172" y="557475"/>
                  </a:lnTo>
                  <a:lnTo>
                    <a:pt x="420186" y="552945"/>
                  </a:lnTo>
                  <a:lnTo>
                    <a:pt x="421694" y="548411"/>
                  </a:lnTo>
                  <a:lnTo>
                    <a:pt x="423203" y="543878"/>
                  </a:lnTo>
                  <a:lnTo>
                    <a:pt x="424711" y="539348"/>
                  </a:lnTo>
                  <a:lnTo>
                    <a:pt x="424711" y="536325"/>
                  </a:lnTo>
                  <a:lnTo>
                    <a:pt x="426219" y="531792"/>
                  </a:lnTo>
                  <a:lnTo>
                    <a:pt x="426219" y="525750"/>
                  </a:lnTo>
                  <a:lnTo>
                    <a:pt x="427727" y="522729"/>
                  </a:lnTo>
                  <a:lnTo>
                    <a:pt x="427727" y="519706"/>
                  </a:lnTo>
                  <a:lnTo>
                    <a:pt x="427727" y="515174"/>
                  </a:lnTo>
                  <a:lnTo>
                    <a:pt x="427727" y="510643"/>
                  </a:lnTo>
                  <a:lnTo>
                    <a:pt x="426219" y="507620"/>
                  </a:lnTo>
                  <a:lnTo>
                    <a:pt x="426219" y="506109"/>
                  </a:lnTo>
                  <a:lnTo>
                    <a:pt x="426219" y="501577"/>
                  </a:lnTo>
                  <a:lnTo>
                    <a:pt x="426219" y="497046"/>
                  </a:lnTo>
                  <a:lnTo>
                    <a:pt x="424711" y="495535"/>
                  </a:lnTo>
                  <a:lnTo>
                    <a:pt x="423203" y="491001"/>
                  </a:lnTo>
                  <a:lnTo>
                    <a:pt x="421694" y="486469"/>
                  </a:lnTo>
                  <a:lnTo>
                    <a:pt x="417172" y="481938"/>
                  </a:lnTo>
                  <a:lnTo>
                    <a:pt x="412648" y="475894"/>
                  </a:lnTo>
                  <a:lnTo>
                    <a:pt x="408122" y="471363"/>
                  </a:lnTo>
                  <a:lnTo>
                    <a:pt x="402092" y="466829"/>
                  </a:lnTo>
                  <a:lnTo>
                    <a:pt x="397568" y="463807"/>
                  </a:lnTo>
                  <a:lnTo>
                    <a:pt x="394552" y="460786"/>
                  </a:lnTo>
                  <a:lnTo>
                    <a:pt x="391538" y="459275"/>
                  </a:lnTo>
                  <a:lnTo>
                    <a:pt x="388521" y="457766"/>
                  </a:lnTo>
                  <a:lnTo>
                    <a:pt x="383997" y="454744"/>
                  </a:lnTo>
                  <a:lnTo>
                    <a:pt x="379472" y="454744"/>
                  </a:lnTo>
                  <a:lnTo>
                    <a:pt x="376457" y="451721"/>
                  </a:lnTo>
                  <a:lnTo>
                    <a:pt x="373441" y="450211"/>
                  </a:lnTo>
                  <a:lnTo>
                    <a:pt x="368917" y="450211"/>
                  </a:lnTo>
                  <a:lnTo>
                    <a:pt x="365900" y="448700"/>
                  </a:lnTo>
                  <a:lnTo>
                    <a:pt x="361378" y="448700"/>
                  </a:lnTo>
                  <a:lnTo>
                    <a:pt x="356854" y="447189"/>
                  </a:lnTo>
                  <a:lnTo>
                    <a:pt x="352329" y="445678"/>
                  </a:lnTo>
                  <a:lnTo>
                    <a:pt x="347806" y="445678"/>
                  </a:lnTo>
                  <a:lnTo>
                    <a:pt x="343283" y="444169"/>
                  </a:lnTo>
                  <a:lnTo>
                    <a:pt x="338757" y="444169"/>
                  </a:lnTo>
                  <a:lnTo>
                    <a:pt x="332727" y="444169"/>
                  </a:lnTo>
                  <a:lnTo>
                    <a:pt x="329711" y="442658"/>
                  </a:lnTo>
                  <a:lnTo>
                    <a:pt x="323681" y="441147"/>
                  </a:lnTo>
                  <a:lnTo>
                    <a:pt x="319155" y="441147"/>
                  </a:lnTo>
                  <a:lnTo>
                    <a:pt x="314632" y="441147"/>
                  </a:lnTo>
                  <a:lnTo>
                    <a:pt x="308601" y="441147"/>
                  </a:lnTo>
                  <a:lnTo>
                    <a:pt x="304076" y="441147"/>
                  </a:lnTo>
                  <a:lnTo>
                    <a:pt x="298043" y="441147"/>
                  </a:lnTo>
                  <a:lnTo>
                    <a:pt x="292012" y="441147"/>
                  </a:lnTo>
                  <a:lnTo>
                    <a:pt x="287488" y="439635"/>
                  </a:lnTo>
                  <a:lnTo>
                    <a:pt x="281458" y="439635"/>
                  </a:lnTo>
                  <a:lnTo>
                    <a:pt x="276932" y="439635"/>
                  </a:lnTo>
                  <a:lnTo>
                    <a:pt x="269392" y="439635"/>
                  </a:lnTo>
                  <a:lnTo>
                    <a:pt x="263361" y="439635"/>
                  </a:lnTo>
                  <a:lnTo>
                    <a:pt x="258837" y="441147"/>
                  </a:lnTo>
                  <a:lnTo>
                    <a:pt x="252806" y="441147"/>
                  </a:lnTo>
                  <a:lnTo>
                    <a:pt x="246774" y="442658"/>
                  </a:lnTo>
                  <a:lnTo>
                    <a:pt x="240743" y="442658"/>
                  </a:lnTo>
                  <a:lnTo>
                    <a:pt x="234710" y="442658"/>
                  </a:lnTo>
                  <a:lnTo>
                    <a:pt x="230186" y="442658"/>
                  </a:lnTo>
                  <a:lnTo>
                    <a:pt x="224155" y="442658"/>
                  </a:lnTo>
                  <a:lnTo>
                    <a:pt x="218123" y="441147"/>
                  </a:lnTo>
                  <a:lnTo>
                    <a:pt x="212091" y="441147"/>
                  </a:lnTo>
                  <a:lnTo>
                    <a:pt x="206059" y="441147"/>
                  </a:lnTo>
                  <a:lnTo>
                    <a:pt x="200029" y="441147"/>
                  </a:lnTo>
                  <a:lnTo>
                    <a:pt x="193996" y="439635"/>
                  </a:lnTo>
                  <a:lnTo>
                    <a:pt x="187963" y="439635"/>
                  </a:lnTo>
                  <a:lnTo>
                    <a:pt x="181932" y="439635"/>
                  </a:lnTo>
                  <a:lnTo>
                    <a:pt x="175901" y="438124"/>
                  </a:lnTo>
                  <a:lnTo>
                    <a:pt x="169869" y="436613"/>
                  </a:lnTo>
                  <a:lnTo>
                    <a:pt x="165345" y="436613"/>
                  </a:lnTo>
                  <a:lnTo>
                    <a:pt x="159312" y="435103"/>
                  </a:lnTo>
                  <a:lnTo>
                    <a:pt x="151773" y="435103"/>
                  </a:lnTo>
                  <a:lnTo>
                    <a:pt x="147248" y="433592"/>
                  </a:lnTo>
                  <a:lnTo>
                    <a:pt x="141218" y="430572"/>
                  </a:lnTo>
                  <a:lnTo>
                    <a:pt x="136694" y="429061"/>
                  </a:lnTo>
                  <a:lnTo>
                    <a:pt x="130664" y="427550"/>
                  </a:lnTo>
                  <a:lnTo>
                    <a:pt x="124630" y="426038"/>
                  </a:lnTo>
                  <a:lnTo>
                    <a:pt x="118597" y="423017"/>
                  </a:lnTo>
                  <a:lnTo>
                    <a:pt x="114075" y="421506"/>
                  </a:lnTo>
                  <a:lnTo>
                    <a:pt x="109551" y="419995"/>
                  </a:lnTo>
                  <a:lnTo>
                    <a:pt x="103520" y="416975"/>
                  </a:lnTo>
                  <a:lnTo>
                    <a:pt x="98995" y="413953"/>
                  </a:lnTo>
                  <a:lnTo>
                    <a:pt x="91454" y="410930"/>
                  </a:lnTo>
                  <a:lnTo>
                    <a:pt x="86932" y="407909"/>
                  </a:lnTo>
                  <a:lnTo>
                    <a:pt x="82408" y="404887"/>
                  </a:lnTo>
                  <a:lnTo>
                    <a:pt x="77882" y="401867"/>
                  </a:lnTo>
                  <a:lnTo>
                    <a:pt x="73360" y="398844"/>
                  </a:lnTo>
                  <a:lnTo>
                    <a:pt x="67328" y="395823"/>
                  </a:lnTo>
                  <a:lnTo>
                    <a:pt x="62806" y="391290"/>
                  </a:lnTo>
                  <a:lnTo>
                    <a:pt x="59789" y="388270"/>
                  </a:lnTo>
                  <a:lnTo>
                    <a:pt x="55265" y="385249"/>
                  </a:lnTo>
                  <a:lnTo>
                    <a:pt x="50740" y="379204"/>
                  </a:lnTo>
                  <a:lnTo>
                    <a:pt x="47727" y="376183"/>
                  </a:lnTo>
                  <a:lnTo>
                    <a:pt x="43201" y="371652"/>
                  </a:lnTo>
                  <a:lnTo>
                    <a:pt x="40186" y="367118"/>
                  </a:lnTo>
                  <a:lnTo>
                    <a:pt x="34155" y="362586"/>
                  </a:lnTo>
                  <a:lnTo>
                    <a:pt x="31138" y="358055"/>
                  </a:lnTo>
                  <a:lnTo>
                    <a:pt x="28122" y="352010"/>
                  </a:lnTo>
                  <a:lnTo>
                    <a:pt x="25106" y="347479"/>
                  </a:lnTo>
                  <a:lnTo>
                    <a:pt x="22089" y="342946"/>
                  </a:lnTo>
                  <a:lnTo>
                    <a:pt x="19074" y="336903"/>
                  </a:lnTo>
                  <a:lnTo>
                    <a:pt x="17566" y="330861"/>
                  </a:lnTo>
                  <a:lnTo>
                    <a:pt x="14550" y="324816"/>
                  </a:lnTo>
                  <a:lnTo>
                    <a:pt x="11535" y="318775"/>
                  </a:lnTo>
                  <a:lnTo>
                    <a:pt x="10025" y="312730"/>
                  </a:lnTo>
                  <a:lnTo>
                    <a:pt x="7012" y="306688"/>
                  </a:lnTo>
                  <a:lnTo>
                    <a:pt x="7012" y="300644"/>
                  </a:lnTo>
                  <a:lnTo>
                    <a:pt x="3995" y="293092"/>
                  </a:lnTo>
                  <a:lnTo>
                    <a:pt x="3995" y="287047"/>
                  </a:lnTo>
                  <a:lnTo>
                    <a:pt x="2487" y="279495"/>
                  </a:lnTo>
                  <a:lnTo>
                    <a:pt x="979" y="271939"/>
                  </a:lnTo>
                  <a:lnTo>
                    <a:pt x="0" y="267037"/>
                  </a:lnTo>
                  <a:lnTo>
                    <a:pt x="0" y="220946"/>
                  </a:lnTo>
                  <a:lnTo>
                    <a:pt x="979" y="216041"/>
                  </a:lnTo>
                  <a:lnTo>
                    <a:pt x="979" y="206977"/>
                  </a:lnTo>
                  <a:lnTo>
                    <a:pt x="2487" y="197911"/>
                  </a:lnTo>
                  <a:lnTo>
                    <a:pt x="3995" y="188847"/>
                  </a:lnTo>
                  <a:lnTo>
                    <a:pt x="5503" y="179784"/>
                  </a:lnTo>
                  <a:lnTo>
                    <a:pt x="7012" y="170717"/>
                  </a:lnTo>
                  <a:lnTo>
                    <a:pt x="8517" y="163163"/>
                  </a:lnTo>
                  <a:lnTo>
                    <a:pt x="13042" y="155611"/>
                  </a:lnTo>
                  <a:lnTo>
                    <a:pt x="14550" y="148056"/>
                  </a:lnTo>
                  <a:lnTo>
                    <a:pt x="17566" y="140503"/>
                  </a:lnTo>
                  <a:lnTo>
                    <a:pt x="20584" y="134459"/>
                  </a:lnTo>
                  <a:lnTo>
                    <a:pt x="25106" y="126907"/>
                  </a:lnTo>
                  <a:lnTo>
                    <a:pt x="28122" y="119351"/>
                  </a:lnTo>
                  <a:lnTo>
                    <a:pt x="31138" y="113310"/>
                  </a:lnTo>
                  <a:lnTo>
                    <a:pt x="35660" y="107265"/>
                  </a:lnTo>
                  <a:lnTo>
                    <a:pt x="40186" y="101222"/>
                  </a:lnTo>
                  <a:lnTo>
                    <a:pt x="44709" y="96691"/>
                  </a:lnTo>
                  <a:lnTo>
                    <a:pt x="49235" y="90646"/>
                  </a:lnTo>
                  <a:lnTo>
                    <a:pt x="53757" y="86116"/>
                  </a:lnTo>
                  <a:lnTo>
                    <a:pt x="58281" y="80071"/>
                  </a:lnTo>
                  <a:lnTo>
                    <a:pt x="62806" y="75539"/>
                  </a:lnTo>
                  <a:lnTo>
                    <a:pt x="67328" y="71008"/>
                  </a:lnTo>
                  <a:lnTo>
                    <a:pt x="73360" y="66474"/>
                  </a:lnTo>
                  <a:lnTo>
                    <a:pt x="77882" y="60431"/>
                  </a:lnTo>
                  <a:lnTo>
                    <a:pt x="82408" y="57411"/>
                  </a:lnTo>
                  <a:lnTo>
                    <a:pt x="88440" y="52877"/>
                  </a:lnTo>
                  <a:lnTo>
                    <a:pt x="92963" y="49856"/>
                  </a:lnTo>
                  <a:lnTo>
                    <a:pt x="100503" y="45325"/>
                  </a:lnTo>
                  <a:lnTo>
                    <a:pt x="105025" y="42303"/>
                  </a:lnTo>
                  <a:lnTo>
                    <a:pt x="111059" y="39280"/>
                  </a:lnTo>
                  <a:lnTo>
                    <a:pt x="115582" y="36259"/>
                  </a:lnTo>
                  <a:lnTo>
                    <a:pt x="121614" y="33237"/>
                  </a:lnTo>
                  <a:lnTo>
                    <a:pt x="127646" y="30217"/>
                  </a:lnTo>
                  <a:lnTo>
                    <a:pt x="133678" y="28706"/>
                  </a:lnTo>
                  <a:lnTo>
                    <a:pt x="138202" y="25683"/>
                  </a:lnTo>
                  <a:lnTo>
                    <a:pt x="142726" y="24173"/>
                  </a:lnTo>
                  <a:lnTo>
                    <a:pt x="148758" y="21151"/>
                  </a:lnTo>
                  <a:lnTo>
                    <a:pt x="156297" y="19640"/>
                  </a:lnTo>
                  <a:lnTo>
                    <a:pt x="160820" y="18131"/>
                  </a:lnTo>
                  <a:lnTo>
                    <a:pt x="166853" y="16620"/>
                  </a:lnTo>
                  <a:lnTo>
                    <a:pt x="171378" y="13597"/>
                  </a:lnTo>
                  <a:lnTo>
                    <a:pt x="175901" y="12086"/>
                  </a:lnTo>
                  <a:lnTo>
                    <a:pt x="181932" y="12086"/>
                  </a:lnTo>
                  <a:lnTo>
                    <a:pt x="187963" y="10576"/>
                  </a:lnTo>
                  <a:lnTo>
                    <a:pt x="190980" y="9065"/>
                  </a:lnTo>
                  <a:lnTo>
                    <a:pt x="197012" y="7554"/>
                  </a:lnTo>
                  <a:lnTo>
                    <a:pt x="201534" y="7554"/>
                  </a:lnTo>
                  <a:lnTo>
                    <a:pt x="206059" y="4532"/>
                  </a:lnTo>
                  <a:lnTo>
                    <a:pt x="210583" y="3023"/>
                  </a:lnTo>
                  <a:lnTo>
                    <a:pt x="215105" y="3023"/>
                  </a:lnTo>
                  <a:lnTo>
                    <a:pt x="218123" y="3023"/>
                  </a:lnTo>
                  <a:lnTo>
                    <a:pt x="222647" y="3023"/>
                  </a:lnTo>
                  <a:lnTo>
                    <a:pt x="225663" y="1512"/>
                  </a:lnTo>
                  <a:lnTo>
                    <a:pt x="230186" y="1512"/>
                  </a:lnTo>
                  <a:lnTo>
                    <a:pt x="233202" y="1512"/>
                  </a:lnTo>
                  <a:lnTo>
                    <a:pt x="2392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Shape 59"/>
            <p:cNvSpPr/>
            <p:nvPr/>
          </p:nvSpPr>
          <p:spPr>
            <a:xfrm>
              <a:off x="7376185" y="1049404"/>
              <a:ext cx="66349" cy="67985"/>
            </a:xfrm>
            <a:custGeom>
              <a:avLst/>
              <a:gdLst/>
              <a:ahLst/>
              <a:cxnLst/>
              <a:rect l="0" t="0" r="0" b="0"/>
              <a:pathLst>
                <a:path w="66349" h="67985">
                  <a:moveTo>
                    <a:pt x="27143" y="0"/>
                  </a:moveTo>
                  <a:lnTo>
                    <a:pt x="34684" y="0"/>
                  </a:lnTo>
                  <a:lnTo>
                    <a:pt x="37698" y="0"/>
                  </a:lnTo>
                  <a:lnTo>
                    <a:pt x="40715" y="0"/>
                  </a:lnTo>
                  <a:lnTo>
                    <a:pt x="45240" y="0"/>
                  </a:lnTo>
                  <a:lnTo>
                    <a:pt x="46748" y="3022"/>
                  </a:lnTo>
                  <a:lnTo>
                    <a:pt x="52778" y="4531"/>
                  </a:lnTo>
                  <a:lnTo>
                    <a:pt x="57303" y="9065"/>
                  </a:lnTo>
                  <a:lnTo>
                    <a:pt x="61827" y="13597"/>
                  </a:lnTo>
                  <a:lnTo>
                    <a:pt x="64842" y="21151"/>
                  </a:lnTo>
                  <a:lnTo>
                    <a:pt x="66349" y="27194"/>
                  </a:lnTo>
                  <a:lnTo>
                    <a:pt x="66349" y="33236"/>
                  </a:lnTo>
                  <a:lnTo>
                    <a:pt x="66349" y="40791"/>
                  </a:lnTo>
                  <a:lnTo>
                    <a:pt x="64842" y="46832"/>
                  </a:lnTo>
                  <a:lnTo>
                    <a:pt x="61827" y="51366"/>
                  </a:lnTo>
                  <a:lnTo>
                    <a:pt x="57303" y="57409"/>
                  </a:lnTo>
                  <a:lnTo>
                    <a:pt x="52778" y="60429"/>
                  </a:lnTo>
                  <a:lnTo>
                    <a:pt x="46748" y="64963"/>
                  </a:lnTo>
                  <a:lnTo>
                    <a:pt x="45240" y="64963"/>
                  </a:lnTo>
                  <a:lnTo>
                    <a:pt x="40715" y="66474"/>
                  </a:lnTo>
                  <a:lnTo>
                    <a:pt x="37698" y="66474"/>
                  </a:lnTo>
                  <a:lnTo>
                    <a:pt x="34684" y="67985"/>
                  </a:lnTo>
                  <a:lnTo>
                    <a:pt x="27143" y="66474"/>
                  </a:lnTo>
                  <a:lnTo>
                    <a:pt x="19605" y="64963"/>
                  </a:lnTo>
                  <a:lnTo>
                    <a:pt x="15079" y="60429"/>
                  </a:lnTo>
                  <a:lnTo>
                    <a:pt x="9048" y="57409"/>
                  </a:lnTo>
                  <a:lnTo>
                    <a:pt x="6033" y="51366"/>
                  </a:lnTo>
                  <a:lnTo>
                    <a:pt x="3017" y="46832"/>
                  </a:lnTo>
                  <a:lnTo>
                    <a:pt x="0" y="40791"/>
                  </a:lnTo>
                  <a:lnTo>
                    <a:pt x="0" y="33236"/>
                  </a:lnTo>
                  <a:lnTo>
                    <a:pt x="0" y="27194"/>
                  </a:lnTo>
                  <a:lnTo>
                    <a:pt x="3017" y="21151"/>
                  </a:lnTo>
                  <a:lnTo>
                    <a:pt x="6033" y="13597"/>
                  </a:lnTo>
                  <a:lnTo>
                    <a:pt x="9048" y="9065"/>
                  </a:lnTo>
                  <a:lnTo>
                    <a:pt x="15079" y="4531"/>
                  </a:lnTo>
                  <a:lnTo>
                    <a:pt x="19605" y="3022"/>
                  </a:lnTo>
                  <a:lnTo>
                    <a:pt x="2714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1" name="Shape 61"/>
            <p:cNvSpPr/>
            <p:nvPr/>
          </p:nvSpPr>
          <p:spPr>
            <a:xfrm>
              <a:off x="6721740" y="1149113"/>
              <a:ext cx="253336" cy="132949"/>
            </a:xfrm>
            <a:custGeom>
              <a:avLst/>
              <a:gdLst/>
              <a:ahLst/>
              <a:cxnLst/>
              <a:rect l="0" t="0" r="0" b="0"/>
              <a:pathLst>
                <a:path w="253336" h="132949">
                  <a:moveTo>
                    <a:pt x="226193" y="0"/>
                  </a:moveTo>
                  <a:lnTo>
                    <a:pt x="230717" y="0"/>
                  </a:lnTo>
                  <a:lnTo>
                    <a:pt x="233731" y="0"/>
                  </a:lnTo>
                  <a:lnTo>
                    <a:pt x="238257" y="0"/>
                  </a:lnTo>
                  <a:lnTo>
                    <a:pt x="239764" y="0"/>
                  </a:lnTo>
                  <a:lnTo>
                    <a:pt x="245794" y="0"/>
                  </a:lnTo>
                  <a:lnTo>
                    <a:pt x="245794" y="1512"/>
                  </a:lnTo>
                  <a:lnTo>
                    <a:pt x="250319" y="1512"/>
                  </a:lnTo>
                  <a:lnTo>
                    <a:pt x="251828" y="4534"/>
                  </a:lnTo>
                  <a:lnTo>
                    <a:pt x="253336" y="6045"/>
                  </a:lnTo>
                  <a:lnTo>
                    <a:pt x="253336" y="10575"/>
                  </a:lnTo>
                  <a:lnTo>
                    <a:pt x="250319" y="15109"/>
                  </a:lnTo>
                  <a:lnTo>
                    <a:pt x="247303" y="18131"/>
                  </a:lnTo>
                  <a:lnTo>
                    <a:pt x="245794" y="21152"/>
                  </a:lnTo>
                  <a:lnTo>
                    <a:pt x="239764" y="25683"/>
                  </a:lnTo>
                  <a:lnTo>
                    <a:pt x="238257" y="25683"/>
                  </a:lnTo>
                  <a:lnTo>
                    <a:pt x="235239" y="30217"/>
                  </a:lnTo>
                  <a:lnTo>
                    <a:pt x="230717" y="31728"/>
                  </a:lnTo>
                  <a:lnTo>
                    <a:pt x="226193" y="34749"/>
                  </a:lnTo>
                  <a:lnTo>
                    <a:pt x="223176" y="39280"/>
                  </a:lnTo>
                  <a:lnTo>
                    <a:pt x="217145" y="43814"/>
                  </a:lnTo>
                  <a:lnTo>
                    <a:pt x="212621" y="46835"/>
                  </a:lnTo>
                  <a:lnTo>
                    <a:pt x="208096" y="49857"/>
                  </a:lnTo>
                  <a:lnTo>
                    <a:pt x="202066" y="52877"/>
                  </a:lnTo>
                  <a:lnTo>
                    <a:pt x="196032" y="57411"/>
                  </a:lnTo>
                  <a:lnTo>
                    <a:pt x="190001" y="61943"/>
                  </a:lnTo>
                  <a:lnTo>
                    <a:pt x="185479" y="66474"/>
                  </a:lnTo>
                  <a:lnTo>
                    <a:pt x="179445" y="69496"/>
                  </a:lnTo>
                  <a:lnTo>
                    <a:pt x="173415" y="72518"/>
                  </a:lnTo>
                  <a:lnTo>
                    <a:pt x="167381" y="77051"/>
                  </a:lnTo>
                  <a:lnTo>
                    <a:pt x="161351" y="81582"/>
                  </a:lnTo>
                  <a:lnTo>
                    <a:pt x="153810" y="86115"/>
                  </a:lnTo>
                  <a:lnTo>
                    <a:pt x="147780" y="90648"/>
                  </a:lnTo>
                  <a:lnTo>
                    <a:pt x="141748" y="95179"/>
                  </a:lnTo>
                  <a:lnTo>
                    <a:pt x="134208" y="99713"/>
                  </a:lnTo>
                  <a:lnTo>
                    <a:pt x="129684" y="101223"/>
                  </a:lnTo>
                  <a:lnTo>
                    <a:pt x="122143" y="104245"/>
                  </a:lnTo>
                  <a:lnTo>
                    <a:pt x="116113" y="108776"/>
                  </a:lnTo>
                  <a:lnTo>
                    <a:pt x="110079" y="111799"/>
                  </a:lnTo>
                  <a:lnTo>
                    <a:pt x="104049" y="113309"/>
                  </a:lnTo>
                  <a:lnTo>
                    <a:pt x="96508" y="117842"/>
                  </a:lnTo>
                  <a:lnTo>
                    <a:pt x="91986" y="119352"/>
                  </a:lnTo>
                  <a:lnTo>
                    <a:pt x="84444" y="122373"/>
                  </a:lnTo>
                  <a:lnTo>
                    <a:pt x="79921" y="123883"/>
                  </a:lnTo>
                  <a:lnTo>
                    <a:pt x="75399" y="126906"/>
                  </a:lnTo>
                  <a:lnTo>
                    <a:pt x="69365" y="128417"/>
                  </a:lnTo>
                  <a:lnTo>
                    <a:pt x="63335" y="128417"/>
                  </a:lnTo>
                  <a:lnTo>
                    <a:pt x="60319" y="129928"/>
                  </a:lnTo>
                  <a:lnTo>
                    <a:pt x="54286" y="129928"/>
                  </a:lnTo>
                  <a:lnTo>
                    <a:pt x="51271" y="131439"/>
                  </a:lnTo>
                  <a:lnTo>
                    <a:pt x="45238" y="132949"/>
                  </a:lnTo>
                  <a:lnTo>
                    <a:pt x="42222" y="131439"/>
                  </a:lnTo>
                  <a:lnTo>
                    <a:pt x="36192" y="131439"/>
                  </a:lnTo>
                  <a:lnTo>
                    <a:pt x="33176" y="129928"/>
                  </a:lnTo>
                  <a:lnTo>
                    <a:pt x="28651" y="129928"/>
                  </a:lnTo>
                  <a:lnTo>
                    <a:pt x="25635" y="128417"/>
                  </a:lnTo>
                  <a:lnTo>
                    <a:pt x="22620" y="128417"/>
                  </a:lnTo>
                  <a:lnTo>
                    <a:pt x="18097" y="126906"/>
                  </a:lnTo>
                  <a:lnTo>
                    <a:pt x="15079" y="125396"/>
                  </a:lnTo>
                  <a:lnTo>
                    <a:pt x="10557" y="120862"/>
                  </a:lnTo>
                  <a:lnTo>
                    <a:pt x="6033" y="117842"/>
                  </a:lnTo>
                  <a:lnTo>
                    <a:pt x="3015" y="113309"/>
                  </a:lnTo>
                  <a:lnTo>
                    <a:pt x="0" y="108776"/>
                  </a:lnTo>
                  <a:lnTo>
                    <a:pt x="0" y="102734"/>
                  </a:lnTo>
                  <a:lnTo>
                    <a:pt x="0" y="96689"/>
                  </a:lnTo>
                  <a:lnTo>
                    <a:pt x="3015" y="90648"/>
                  </a:lnTo>
                  <a:lnTo>
                    <a:pt x="4525" y="83092"/>
                  </a:lnTo>
                  <a:lnTo>
                    <a:pt x="10557" y="77051"/>
                  </a:lnTo>
                  <a:lnTo>
                    <a:pt x="16587" y="72518"/>
                  </a:lnTo>
                  <a:lnTo>
                    <a:pt x="19604" y="67985"/>
                  </a:lnTo>
                  <a:lnTo>
                    <a:pt x="22620" y="66474"/>
                  </a:lnTo>
                  <a:lnTo>
                    <a:pt x="27143" y="63454"/>
                  </a:lnTo>
                  <a:lnTo>
                    <a:pt x="28651" y="61943"/>
                  </a:lnTo>
                  <a:lnTo>
                    <a:pt x="33176" y="60432"/>
                  </a:lnTo>
                  <a:lnTo>
                    <a:pt x="37700" y="57411"/>
                  </a:lnTo>
                  <a:lnTo>
                    <a:pt x="43730" y="57411"/>
                  </a:lnTo>
                  <a:lnTo>
                    <a:pt x="46748" y="54388"/>
                  </a:lnTo>
                  <a:lnTo>
                    <a:pt x="52777" y="52877"/>
                  </a:lnTo>
                  <a:lnTo>
                    <a:pt x="55793" y="52877"/>
                  </a:lnTo>
                  <a:lnTo>
                    <a:pt x="60319" y="51366"/>
                  </a:lnTo>
                  <a:lnTo>
                    <a:pt x="64843" y="49857"/>
                  </a:lnTo>
                  <a:lnTo>
                    <a:pt x="70873" y="48346"/>
                  </a:lnTo>
                  <a:lnTo>
                    <a:pt x="75399" y="46835"/>
                  </a:lnTo>
                  <a:lnTo>
                    <a:pt x="81428" y="45325"/>
                  </a:lnTo>
                  <a:lnTo>
                    <a:pt x="84444" y="45325"/>
                  </a:lnTo>
                  <a:lnTo>
                    <a:pt x="90478" y="43814"/>
                  </a:lnTo>
                  <a:lnTo>
                    <a:pt x="95000" y="43814"/>
                  </a:lnTo>
                  <a:lnTo>
                    <a:pt x="101033" y="42303"/>
                  </a:lnTo>
                  <a:lnTo>
                    <a:pt x="105557" y="42303"/>
                  </a:lnTo>
                  <a:lnTo>
                    <a:pt x="110079" y="39280"/>
                  </a:lnTo>
                  <a:lnTo>
                    <a:pt x="114605" y="39280"/>
                  </a:lnTo>
                  <a:lnTo>
                    <a:pt x="119129" y="37769"/>
                  </a:lnTo>
                  <a:lnTo>
                    <a:pt x="122143" y="37769"/>
                  </a:lnTo>
                  <a:lnTo>
                    <a:pt x="126667" y="34749"/>
                  </a:lnTo>
                  <a:lnTo>
                    <a:pt x="129684" y="34749"/>
                  </a:lnTo>
                  <a:lnTo>
                    <a:pt x="134208" y="33238"/>
                  </a:lnTo>
                  <a:lnTo>
                    <a:pt x="137223" y="31728"/>
                  </a:lnTo>
                  <a:lnTo>
                    <a:pt x="140239" y="30217"/>
                  </a:lnTo>
                  <a:lnTo>
                    <a:pt x="144764" y="30217"/>
                  </a:lnTo>
                  <a:lnTo>
                    <a:pt x="147780" y="28706"/>
                  </a:lnTo>
                  <a:lnTo>
                    <a:pt x="152302" y="25683"/>
                  </a:lnTo>
                  <a:lnTo>
                    <a:pt x="159843" y="24172"/>
                  </a:lnTo>
                  <a:lnTo>
                    <a:pt x="165874" y="21152"/>
                  </a:lnTo>
                  <a:lnTo>
                    <a:pt x="171907" y="18131"/>
                  </a:lnTo>
                  <a:lnTo>
                    <a:pt x="179445" y="16620"/>
                  </a:lnTo>
                  <a:lnTo>
                    <a:pt x="185479" y="12086"/>
                  </a:lnTo>
                  <a:lnTo>
                    <a:pt x="190001" y="10575"/>
                  </a:lnTo>
                  <a:lnTo>
                    <a:pt x="197542" y="7555"/>
                  </a:lnTo>
                  <a:lnTo>
                    <a:pt x="203574" y="6045"/>
                  </a:lnTo>
                  <a:lnTo>
                    <a:pt x="208096" y="3023"/>
                  </a:lnTo>
                  <a:lnTo>
                    <a:pt x="215637" y="1512"/>
                  </a:lnTo>
                  <a:lnTo>
                    <a:pt x="220159" y="1512"/>
                  </a:lnTo>
                  <a:lnTo>
                    <a:pt x="22619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2" name="Shape 63"/>
            <p:cNvSpPr/>
            <p:nvPr/>
          </p:nvSpPr>
          <p:spPr>
            <a:xfrm>
              <a:off x="6382454" y="1215587"/>
              <a:ext cx="101032" cy="138991"/>
            </a:xfrm>
            <a:custGeom>
              <a:avLst/>
              <a:gdLst/>
              <a:ahLst/>
              <a:cxnLst/>
              <a:rect l="0" t="0" r="0" b="0"/>
              <a:pathLst>
                <a:path w="101032" h="138991">
                  <a:moveTo>
                    <a:pt x="91984" y="0"/>
                  </a:moveTo>
                  <a:lnTo>
                    <a:pt x="93492" y="1511"/>
                  </a:lnTo>
                  <a:lnTo>
                    <a:pt x="98016" y="3022"/>
                  </a:lnTo>
                  <a:lnTo>
                    <a:pt x="99524" y="6045"/>
                  </a:lnTo>
                  <a:lnTo>
                    <a:pt x="101032" y="9065"/>
                  </a:lnTo>
                  <a:lnTo>
                    <a:pt x="101032" y="12086"/>
                  </a:lnTo>
                  <a:lnTo>
                    <a:pt x="96508" y="19642"/>
                  </a:lnTo>
                  <a:lnTo>
                    <a:pt x="96508" y="21152"/>
                  </a:lnTo>
                  <a:lnTo>
                    <a:pt x="91984" y="24172"/>
                  </a:lnTo>
                  <a:lnTo>
                    <a:pt x="90477" y="28705"/>
                  </a:lnTo>
                  <a:lnTo>
                    <a:pt x="84444" y="33237"/>
                  </a:lnTo>
                  <a:lnTo>
                    <a:pt x="81430" y="37769"/>
                  </a:lnTo>
                  <a:lnTo>
                    <a:pt x="78413" y="42302"/>
                  </a:lnTo>
                  <a:lnTo>
                    <a:pt x="73889" y="46834"/>
                  </a:lnTo>
                  <a:lnTo>
                    <a:pt x="69365" y="51366"/>
                  </a:lnTo>
                  <a:lnTo>
                    <a:pt x="64841" y="55899"/>
                  </a:lnTo>
                  <a:lnTo>
                    <a:pt x="60317" y="61943"/>
                  </a:lnTo>
                  <a:lnTo>
                    <a:pt x="55793" y="66474"/>
                  </a:lnTo>
                  <a:lnTo>
                    <a:pt x="51270" y="71006"/>
                  </a:lnTo>
                  <a:lnTo>
                    <a:pt x="48254" y="75540"/>
                  </a:lnTo>
                  <a:lnTo>
                    <a:pt x="45238" y="80071"/>
                  </a:lnTo>
                  <a:lnTo>
                    <a:pt x="40715" y="83093"/>
                  </a:lnTo>
                  <a:lnTo>
                    <a:pt x="37698" y="89137"/>
                  </a:lnTo>
                  <a:lnTo>
                    <a:pt x="36190" y="92157"/>
                  </a:lnTo>
                  <a:lnTo>
                    <a:pt x="34682" y="96689"/>
                  </a:lnTo>
                  <a:lnTo>
                    <a:pt x="31666" y="99711"/>
                  </a:lnTo>
                  <a:lnTo>
                    <a:pt x="28651" y="104243"/>
                  </a:lnTo>
                  <a:lnTo>
                    <a:pt x="28651" y="108776"/>
                  </a:lnTo>
                  <a:lnTo>
                    <a:pt x="27144" y="111797"/>
                  </a:lnTo>
                  <a:lnTo>
                    <a:pt x="27144" y="117842"/>
                  </a:lnTo>
                  <a:lnTo>
                    <a:pt x="25636" y="122373"/>
                  </a:lnTo>
                  <a:lnTo>
                    <a:pt x="24126" y="123883"/>
                  </a:lnTo>
                  <a:lnTo>
                    <a:pt x="22619" y="126905"/>
                  </a:lnTo>
                  <a:lnTo>
                    <a:pt x="22619" y="131439"/>
                  </a:lnTo>
                  <a:lnTo>
                    <a:pt x="19603" y="132948"/>
                  </a:lnTo>
                  <a:lnTo>
                    <a:pt x="18095" y="137480"/>
                  </a:lnTo>
                  <a:lnTo>
                    <a:pt x="12064" y="138991"/>
                  </a:lnTo>
                  <a:lnTo>
                    <a:pt x="7539" y="137480"/>
                  </a:lnTo>
                  <a:lnTo>
                    <a:pt x="4524" y="132948"/>
                  </a:lnTo>
                  <a:lnTo>
                    <a:pt x="3015" y="129927"/>
                  </a:lnTo>
                  <a:lnTo>
                    <a:pt x="1508" y="126905"/>
                  </a:lnTo>
                  <a:lnTo>
                    <a:pt x="0" y="122373"/>
                  </a:lnTo>
                  <a:lnTo>
                    <a:pt x="0" y="117842"/>
                  </a:lnTo>
                  <a:lnTo>
                    <a:pt x="0" y="111797"/>
                  </a:lnTo>
                  <a:lnTo>
                    <a:pt x="1508" y="107265"/>
                  </a:lnTo>
                  <a:lnTo>
                    <a:pt x="1508" y="101222"/>
                  </a:lnTo>
                  <a:lnTo>
                    <a:pt x="3015" y="95179"/>
                  </a:lnTo>
                  <a:lnTo>
                    <a:pt x="4524" y="89137"/>
                  </a:lnTo>
                  <a:lnTo>
                    <a:pt x="6031" y="81582"/>
                  </a:lnTo>
                  <a:lnTo>
                    <a:pt x="9048" y="75540"/>
                  </a:lnTo>
                  <a:lnTo>
                    <a:pt x="10555" y="69496"/>
                  </a:lnTo>
                  <a:lnTo>
                    <a:pt x="12064" y="66474"/>
                  </a:lnTo>
                  <a:lnTo>
                    <a:pt x="13573" y="61943"/>
                  </a:lnTo>
                  <a:lnTo>
                    <a:pt x="15079" y="57409"/>
                  </a:lnTo>
                  <a:lnTo>
                    <a:pt x="18095" y="54388"/>
                  </a:lnTo>
                  <a:lnTo>
                    <a:pt x="22619" y="46834"/>
                  </a:lnTo>
                  <a:lnTo>
                    <a:pt x="27144" y="42302"/>
                  </a:lnTo>
                  <a:lnTo>
                    <a:pt x="36190" y="36259"/>
                  </a:lnTo>
                  <a:lnTo>
                    <a:pt x="42222" y="30215"/>
                  </a:lnTo>
                  <a:lnTo>
                    <a:pt x="49762" y="24172"/>
                  </a:lnTo>
                  <a:lnTo>
                    <a:pt x="54287" y="19642"/>
                  </a:lnTo>
                  <a:lnTo>
                    <a:pt x="58810" y="18129"/>
                  </a:lnTo>
                  <a:lnTo>
                    <a:pt x="63333" y="15108"/>
                  </a:lnTo>
                  <a:lnTo>
                    <a:pt x="66349" y="13597"/>
                  </a:lnTo>
                  <a:lnTo>
                    <a:pt x="69365" y="10576"/>
                  </a:lnTo>
                  <a:lnTo>
                    <a:pt x="75397" y="7555"/>
                  </a:lnTo>
                  <a:lnTo>
                    <a:pt x="79921" y="6045"/>
                  </a:lnTo>
                  <a:lnTo>
                    <a:pt x="84444" y="1511"/>
                  </a:lnTo>
                  <a:lnTo>
                    <a:pt x="87461" y="1511"/>
                  </a:lnTo>
                  <a:lnTo>
                    <a:pt x="919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3" name="Shape 65"/>
            <p:cNvSpPr/>
            <p:nvPr/>
          </p:nvSpPr>
          <p:spPr>
            <a:xfrm>
              <a:off x="4425464" y="362282"/>
              <a:ext cx="318853" cy="403799"/>
            </a:xfrm>
            <a:custGeom>
              <a:avLst/>
              <a:gdLst/>
              <a:ahLst/>
              <a:cxnLst/>
              <a:rect l="0" t="0" r="0" b="0"/>
              <a:pathLst>
                <a:path w="318853" h="403799">
                  <a:moveTo>
                    <a:pt x="208539" y="0"/>
                  </a:moveTo>
                  <a:lnTo>
                    <a:pt x="287120" y="19661"/>
                  </a:lnTo>
                  <a:lnTo>
                    <a:pt x="290141" y="22685"/>
                  </a:lnTo>
                  <a:lnTo>
                    <a:pt x="294676" y="25710"/>
                  </a:lnTo>
                  <a:lnTo>
                    <a:pt x="296187" y="28735"/>
                  </a:lnTo>
                  <a:lnTo>
                    <a:pt x="299210" y="31759"/>
                  </a:lnTo>
                  <a:lnTo>
                    <a:pt x="302232" y="34784"/>
                  </a:lnTo>
                  <a:lnTo>
                    <a:pt x="305253" y="37809"/>
                  </a:lnTo>
                  <a:lnTo>
                    <a:pt x="308277" y="40834"/>
                  </a:lnTo>
                  <a:lnTo>
                    <a:pt x="309788" y="43858"/>
                  </a:lnTo>
                  <a:lnTo>
                    <a:pt x="312810" y="45371"/>
                  </a:lnTo>
                  <a:lnTo>
                    <a:pt x="314322" y="48395"/>
                  </a:lnTo>
                  <a:lnTo>
                    <a:pt x="318853" y="51420"/>
                  </a:lnTo>
                  <a:lnTo>
                    <a:pt x="318853" y="52932"/>
                  </a:lnTo>
                  <a:lnTo>
                    <a:pt x="184362" y="338768"/>
                  </a:lnTo>
                  <a:lnTo>
                    <a:pt x="178317" y="403799"/>
                  </a:lnTo>
                  <a:lnTo>
                    <a:pt x="0" y="338768"/>
                  </a:lnTo>
                  <a:lnTo>
                    <a:pt x="40801" y="300959"/>
                  </a:lnTo>
                  <a:lnTo>
                    <a:pt x="96714" y="232903"/>
                  </a:lnTo>
                  <a:lnTo>
                    <a:pt x="20853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4" name="Shape 67"/>
            <p:cNvSpPr/>
            <p:nvPr/>
          </p:nvSpPr>
          <p:spPr>
            <a:xfrm>
              <a:off x="3629082" y="728271"/>
              <a:ext cx="1245196" cy="1896497"/>
            </a:xfrm>
            <a:custGeom>
              <a:avLst/>
              <a:gdLst/>
              <a:ahLst/>
              <a:cxnLst/>
              <a:rect l="0" t="0" r="0" b="0"/>
              <a:pathLst>
                <a:path w="1245196" h="1896497">
                  <a:moveTo>
                    <a:pt x="775225" y="0"/>
                  </a:moveTo>
                  <a:lnTo>
                    <a:pt x="1189283" y="195094"/>
                  </a:lnTo>
                  <a:lnTo>
                    <a:pt x="1245196" y="261638"/>
                  </a:lnTo>
                  <a:lnTo>
                    <a:pt x="757091" y="1241646"/>
                  </a:lnTo>
                  <a:lnTo>
                    <a:pt x="391390" y="1896497"/>
                  </a:lnTo>
                  <a:lnTo>
                    <a:pt x="16623" y="1713502"/>
                  </a:lnTo>
                  <a:lnTo>
                    <a:pt x="0" y="1622760"/>
                  </a:lnTo>
                  <a:lnTo>
                    <a:pt x="264453" y="975471"/>
                  </a:lnTo>
                  <a:lnTo>
                    <a:pt x="77522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5" name="Shape 69"/>
            <p:cNvSpPr/>
            <p:nvPr/>
          </p:nvSpPr>
          <p:spPr>
            <a:xfrm>
              <a:off x="4015939" y="691972"/>
              <a:ext cx="914252" cy="1961528"/>
            </a:xfrm>
            <a:custGeom>
              <a:avLst/>
              <a:gdLst/>
              <a:ahLst/>
              <a:cxnLst/>
              <a:rect l="0" t="0" r="0" b="0"/>
              <a:pathLst>
                <a:path w="914252" h="1961528">
                  <a:moveTo>
                    <a:pt x="424636" y="0"/>
                  </a:moveTo>
                  <a:lnTo>
                    <a:pt x="426147" y="0"/>
                  </a:lnTo>
                  <a:lnTo>
                    <a:pt x="427658" y="0"/>
                  </a:lnTo>
                  <a:lnTo>
                    <a:pt x="430682" y="1512"/>
                  </a:lnTo>
                  <a:lnTo>
                    <a:pt x="433703" y="3026"/>
                  </a:lnTo>
                  <a:lnTo>
                    <a:pt x="435214" y="4538"/>
                  </a:lnTo>
                  <a:lnTo>
                    <a:pt x="439748" y="6049"/>
                  </a:lnTo>
                  <a:lnTo>
                    <a:pt x="442770" y="7562"/>
                  </a:lnTo>
                  <a:lnTo>
                    <a:pt x="445794" y="9074"/>
                  </a:lnTo>
                  <a:lnTo>
                    <a:pt x="450326" y="10586"/>
                  </a:lnTo>
                  <a:lnTo>
                    <a:pt x="454859" y="13611"/>
                  </a:lnTo>
                  <a:lnTo>
                    <a:pt x="459394" y="16637"/>
                  </a:lnTo>
                  <a:lnTo>
                    <a:pt x="465437" y="19661"/>
                  </a:lnTo>
                  <a:lnTo>
                    <a:pt x="469971" y="22685"/>
                  </a:lnTo>
                  <a:lnTo>
                    <a:pt x="476016" y="25710"/>
                  </a:lnTo>
                  <a:lnTo>
                    <a:pt x="482060" y="28735"/>
                  </a:lnTo>
                  <a:lnTo>
                    <a:pt x="489616" y="31761"/>
                  </a:lnTo>
                  <a:lnTo>
                    <a:pt x="495661" y="34784"/>
                  </a:lnTo>
                  <a:lnTo>
                    <a:pt x="503217" y="37809"/>
                  </a:lnTo>
                  <a:lnTo>
                    <a:pt x="510772" y="42346"/>
                  </a:lnTo>
                  <a:lnTo>
                    <a:pt x="518328" y="46883"/>
                  </a:lnTo>
                  <a:lnTo>
                    <a:pt x="525885" y="49908"/>
                  </a:lnTo>
                  <a:lnTo>
                    <a:pt x="533440" y="54445"/>
                  </a:lnTo>
                  <a:lnTo>
                    <a:pt x="540997" y="58983"/>
                  </a:lnTo>
                  <a:lnTo>
                    <a:pt x="550063" y="63519"/>
                  </a:lnTo>
                  <a:lnTo>
                    <a:pt x="557618" y="68056"/>
                  </a:lnTo>
                  <a:lnTo>
                    <a:pt x="566687" y="71082"/>
                  </a:lnTo>
                  <a:lnTo>
                    <a:pt x="574241" y="77130"/>
                  </a:lnTo>
                  <a:lnTo>
                    <a:pt x="583308" y="80155"/>
                  </a:lnTo>
                  <a:lnTo>
                    <a:pt x="590864" y="86206"/>
                  </a:lnTo>
                  <a:lnTo>
                    <a:pt x="599931" y="90741"/>
                  </a:lnTo>
                  <a:lnTo>
                    <a:pt x="608999" y="95278"/>
                  </a:lnTo>
                  <a:lnTo>
                    <a:pt x="618065" y="99817"/>
                  </a:lnTo>
                  <a:lnTo>
                    <a:pt x="627132" y="104353"/>
                  </a:lnTo>
                  <a:lnTo>
                    <a:pt x="636200" y="108890"/>
                  </a:lnTo>
                  <a:lnTo>
                    <a:pt x="645266" y="113428"/>
                  </a:lnTo>
                  <a:lnTo>
                    <a:pt x="654333" y="117964"/>
                  </a:lnTo>
                  <a:lnTo>
                    <a:pt x="661890" y="122501"/>
                  </a:lnTo>
                  <a:lnTo>
                    <a:pt x="670955" y="127040"/>
                  </a:lnTo>
                  <a:lnTo>
                    <a:pt x="680022" y="131575"/>
                  </a:lnTo>
                  <a:lnTo>
                    <a:pt x="689091" y="136112"/>
                  </a:lnTo>
                  <a:lnTo>
                    <a:pt x="698156" y="140651"/>
                  </a:lnTo>
                  <a:lnTo>
                    <a:pt x="707223" y="145186"/>
                  </a:lnTo>
                  <a:lnTo>
                    <a:pt x="714779" y="149723"/>
                  </a:lnTo>
                  <a:lnTo>
                    <a:pt x="723846" y="154262"/>
                  </a:lnTo>
                  <a:lnTo>
                    <a:pt x="731403" y="158797"/>
                  </a:lnTo>
                  <a:lnTo>
                    <a:pt x="738958" y="163335"/>
                  </a:lnTo>
                  <a:lnTo>
                    <a:pt x="746513" y="167873"/>
                  </a:lnTo>
                  <a:lnTo>
                    <a:pt x="755580" y="170896"/>
                  </a:lnTo>
                  <a:lnTo>
                    <a:pt x="763136" y="175433"/>
                  </a:lnTo>
                  <a:lnTo>
                    <a:pt x="769181" y="179972"/>
                  </a:lnTo>
                  <a:lnTo>
                    <a:pt x="776736" y="182995"/>
                  </a:lnTo>
                  <a:lnTo>
                    <a:pt x="782781" y="186020"/>
                  </a:lnTo>
                  <a:lnTo>
                    <a:pt x="788826" y="190557"/>
                  </a:lnTo>
                  <a:lnTo>
                    <a:pt x="796382" y="193583"/>
                  </a:lnTo>
                  <a:lnTo>
                    <a:pt x="800915" y="196606"/>
                  </a:lnTo>
                  <a:lnTo>
                    <a:pt x="806960" y="199631"/>
                  </a:lnTo>
                  <a:lnTo>
                    <a:pt x="811495" y="202656"/>
                  </a:lnTo>
                  <a:lnTo>
                    <a:pt x="817538" y="205681"/>
                  </a:lnTo>
                  <a:lnTo>
                    <a:pt x="822071" y="208707"/>
                  </a:lnTo>
                  <a:lnTo>
                    <a:pt x="826606" y="210218"/>
                  </a:lnTo>
                  <a:lnTo>
                    <a:pt x="829627" y="213242"/>
                  </a:lnTo>
                  <a:lnTo>
                    <a:pt x="832650" y="214755"/>
                  </a:lnTo>
                  <a:lnTo>
                    <a:pt x="835672" y="217780"/>
                  </a:lnTo>
                  <a:lnTo>
                    <a:pt x="838696" y="219292"/>
                  </a:lnTo>
                  <a:lnTo>
                    <a:pt x="841716" y="219292"/>
                  </a:lnTo>
                  <a:lnTo>
                    <a:pt x="844739" y="222318"/>
                  </a:lnTo>
                  <a:lnTo>
                    <a:pt x="846250" y="223829"/>
                  </a:lnTo>
                  <a:lnTo>
                    <a:pt x="852296" y="226854"/>
                  </a:lnTo>
                  <a:lnTo>
                    <a:pt x="856828" y="231391"/>
                  </a:lnTo>
                  <a:lnTo>
                    <a:pt x="861361" y="235929"/>
                  </a:lnTo>
                  <a:lnTo>
                    <a:pt x="864384" y="238952"/>
                  </a:lnTo>
                  <a:lnTo>
                    <a:pt x="868917" y="243490"/>
                  </a:lnTo>
                  <a:lnTo>
                    <a:pt x="871939" y="249540"/>
                  </a:lnTo>
                  <a:lnTo>
                    <a:pt x="876473" y="252564"/>
                  </a:lnTo>
                  <a:lnTo>
                    <a:pt x="879497" y="257101"/>
                  </a:lnTo>
                  <a:lnTo>
                    <a:pt x="881008" y="260125"/>
                  </a:lnTo>
                  <a:lnTo>
                    <a:pt x="882518" y="261639"/>
                  </a:lnTo>
                  <a:lnTo>
                    <a:pt x="884029" y="264663"/>
                  </a:lnTo>
                  <a:lnTo>
                    <a:pt x="885540" y="267687"/>
                  </a:lnTo>
                  <a:lnTo>
                    <a:pt x="888562" y="272224"/>
                  </a:lnTo>
                  <a:lnTo>
                    <a:pt x="891585" y="276763"/>
                  </a:lnTo>
                  <a:lnTo>
                    <a:pt x="893097" y="279786"/>
                  </a:lnTo>
                  <a:lnTo>
                    <a:pt x="893097" y="282811"/>
                  </a:lnTo>
                  <a:lnTo>
                    <a:pt x="894609" y="284323"/>
                  </a:lnTo>
                  <a:lnTo>
                    <a:pt x="896118" y="287348"/>
                  </a:lnTo>
                  <a:lnTo>
                    <a:pt x="897629" y="291885"/>
                  </a:lnTo>
                  <a:lnTo>
                    <a:pt x="900652" y="296422"/>
                  </a:lnTo>
                  <a:lnTo>
                    <a:pt x="902163" y="299447"/>
                  </a:lnTo>
                  <a:lnTo>
                    <a:pt x="902163" y="302473"/>
                  </a:lnTo>
                  <a:lnTo>
                    <a:pt x="903674" y="305496"/>
                  </a:lnTo>
                  <a:lnTo>
                    <a:pt x="903674" y="307009"/>
                  </a:lnTo>
                  <a:lnTo>
                    <a:pt x="905185" y="313058"/>
                  </a:lnTo>
                  <a:lnTo>
                    <a:pt x="906698" y="317597"/>
                  </a:lnTo>
                  <a:lnTo>
                    <a:pt x="908209" y="319107"/>
                  </a:lnTo>
                  <a:lnTo>
                    <a:pt x="908209" y="322132"/>
                  </a:lnTo>
                  <a:lnTo>
                    <a:pt x="908209" y="325157"/>
                  </a:lnTo>
                  <a:lnTo>
                    <a:pt x="908209" y="328182"/>
                  </a:lnTo>
                  <a:lnTo>
                    <a:pt x="909719" y="332719"/>
                  </a:lnTo>
                  <a:lnTo>
                    <a:pt x="911230" y="337256"/>
                  </a:lnTo>
                  <a:lnTo>
                    <a:pt x="912741" y="341793"/>
                  </a:lnTo>
                  <a:lnTo>
                    <a:pt x="912741" y="346330"/>
                  </a:lnTo>
                  <a:lnTo>
                    <a:pt x="914252" y="350867"/>
                  </a:lnTo>
                  <a:lnTo>
                    <a:pt x="914252" y="355404"/>
                  </a:lnTo>
                  <a:lnTo>
                    <a:pt x="914252" y="361454"/>
                  </a:lnTo>
                  <a:lnTo>
                    <a:pt x="914252" y="365990"/>
                  </a:lnTo>
                  <a:lnTo>
                    <a:pt x="914252" y="369015"/>
                  </a:lnTo>
                  <a:lnTo>
                    <a:pt x="912741" y="373552"/>
                  </a:lnTo>
                  <a:lnTo>
                    <a:pt x="911230" y="381114"/>
                  </a:lnTo>
                  <a:lnTo>
                    <a:pt x="908209" y="390188"/>
                  </a:lnTo>
                  <a:lnTo>
                    <a:pt x="903674" y="400775"/>
                  </a:lnTo>
                  <a:lnTo>
                    <a:pt x="899140" y="414386"/>
                  </a:lnTo>
                  <a:lnTo>
                    <a:pt x="893097" y="427997"/>
                  </a:lnTo>
                  <a:lnTo>
                    <a:pt x="885540" y="444633"/>
                  </a:lnTo>
                  <a:lnTo>
                    <a:pt x="877984" y="462781"/>
                  </a:lnTo>
                  <a:lnTo>
                    <a:pt x="868917" y="482442"/>
                  </a:lnTo>
                  <a:lnTo>
                    <a:pt x="859850" y="503615"/>
                  </a:lnTo>
                  <a:lnTo>
                    <a:pt x="850783" y="526300"/>
                  </a:lnTo>
                  <a:lnTo>
                    <a:pt x="840207" y="548987"/>
                  </a:lnTo>
                  <a:lnTo>
                    <a:pt x="828116" y="574698"/>
                  </a:lnTo>
                  <a:lnTo>
                    <a:pt x="816027" y="600406"/>
                  </a:lnTo>
                  <a:lnTo>
                    <a:pt x="803937" y="629142"/>
                  </a:lnTo>
                  <a:lnTo>
                    <a:pt x="791848" y="656365"/>
                  </a:lnTo>
                  <a:lnTo>
                    <a:pt x="778247" y="686610"/>
                  </a:lnTo>
                  <a:lnTo>
                    <a:pt x="764647" y="716858"/>
                  </a:lnTo>
                  <a:lnTo>
                    <a:pt x="749536" y="747105"/>
                  </a:lnTo>
                  <a:lnTo>
                    <a:pt x="734424" y="780378"/>
                  </a:lnTo>
                  <a:lnTo>
                    <a:pt x="719312" y="812136"/>
                  </a:lnTo>
                  <a:lnTo>
                    <a:pt x="704202" y="845408"/>
                  </a:lnTo>
                  <a:lnTo>
                    <a:pt x="687578" y="880192"/>
                  </a:lnTo>
                  <a:lnTo>
                    <a:pt x="670955" y="914978"/>
                  </a:lnTo>
                  <a:lnTo>
                    <a:pt x="654333" y="949761"/>
                  </a:lnTo>
                  <a:lnTo>
                    <a:pt x="637710" y="984547"/>
                  </a:lnTo>
                  <a:lnTo>
                    <a:pt x="619576" y="1020842"/>
                  </a:lnTo>
                  <a:lnTo>
                    <a:pt x="602953" y="1057138"/>
                  </a:lnTo>
                  <a:lnTo>
                    <a:pt x="584819" y="1093436"/>
                  </a:lnTo>
                  <a:lnTo>
                    <a:pt x="568198" y="1129731"/>
                  </a:lnTo>
                  <a:lnTo>
                    <a:pt x="550063" y="1166028"/>
                  </a:lnTo>
                  <a:lnTo>
                    <a:pt x="531928" y="1202326"/>
                  </a:lnTo>
                  <a:lnTo>
                    <a:pt x="515306" y="1238621"/>
                  </a:lnTo>
                  <a:lnTo>
                    <a:pt x="497172" y="1274918"/>
                  </a:lnTo>
                  <a:lnTo>
                    <a:pt x="479038" y="1311216"/>
                  </a:lnTo>
                  <a:lnTo>
                    <a:pt x="462415" y="1345999"/>
                  </a:lnTo>
                  <a:lnTo>
                    <a:pt x="444283" y="1382295"/>
                  </a:lnTo>
                  <a:lnTo>
                    <a:pt x="427658" y="1417079"/>
                  </a:lnTo>
                  <a:lnTo>
                    <a:pt x="411036" y="1451864"/>
                  </a:lnTo>
                  <a:lnTo>
                    <a:pt x="394413" y="1485136"/>
                  </a:lnTo>
                  <a:lnTo>
                    <a:pt x="377792" y="1518407"/>
                  </a:lnTo>
                  <a:lnTo>
                    <a:pt x="361168" y="1550167"/>
                  </a:lnTo>
                  <a:lnTo>
                    <a:pt x="344544" y="1581928"/>
                  </a:lnTo>
                  <a:lnTo>
                    <a:pt x="329433" y="1613686"/>
                  </a:lnTo>
                  <a:lnTo>
                    <a:pt x="312810" y="1643933"/>
                  </a:lnTo>
                  <a:lnTo>
                    <a:pt x="297699" y="1672668"/>
                  </a:lnTo>
                  <a:lnTo>
                    <a:pt x="282589" y="1701403"/>
                  </a:lnTo>
                  <a:lnTo>
                    <a:pt x="268988" y="1727113"/>
                  </a:lnTo>
                  <a:lnTo>
                    <a:pt x="255388" y="1752823"/>
                  </a:lnTo>
                  <a:lnTo>
                    <a:pt x="243297" y="1778533"/>
                  </a:lnTo>
                  <a:lnTo>
                    <a:pt x="229696" y="1801220"/>
                  </a:lnTo>
                  <a:lnTo>
                    <a:pt x="217607" y="1822391"/>
                  </a:lnTo>
                  <a:lnTo>
                    <a:pt x="207029" y="1843566"/>
                  </a:lnTo>
                  <a:lnTo>
                    <a:pt x="194940" y="1863225"/>
                  </a:lnTo>
                  <a:lnTo>
                    <a:pt x="184362" y="1879861"/>
                  </a:lnTo>
                  <a:lnTo>
                    <a:pt x="175295" y="1894986"/>
                  </a:lnTo>
                  <a:lnTo>
                    <a:pt x="167739" y="1910110"/>
                  </a:lnTo>
                  <a:lnTo>
                    <a:pt x="160184" y="1922209"/>
                  </a:lnTo>
                  <a:lnTo>
                    <a:pt x="152627" y="1932794"/>
                  </a:lnTo>
                  <a:lnTo>
                    <a:pt x="146584" y="1940357"/>
                  </a:lnTo>
                  <a:lnTo>
                    <a:pt x="140538" y="1947917"/>
                  </a:lnTo>
                  <a:lnTo>
                    <a:pt x="136004" y="1952455"/>
                  </a:lnTo>
                  <a:lnTo>
                    <a:pt x="131473" y="1955479"/>
                  </a:lnTo>
                  <a:lnTo>
                    <a:pt x="128449" y="1955479"/>
                  </a:lnTo>
                  <a:lnTo>
                    <a:pt x="125426" y="1955479"/>
                  </a:lnTo>
                  <a:lnTo>
                    <a:pt x="122404" y="1956991"/>
                  </a:lnTo>
                  <a:lnTo>
                    <a:pt x="119383" y="1958504"/>
                  </a:lnTo>
                  <a:lnTo>
                    <a:pt x="117872" y="1958504"/>
                  </a:lnTo>
                  <a:lnTo>
                    <a:pt x="113337" y="1958504"/>
                  </a:lnTo>
                  <a:lnTo>
                    <a:pt x="110315" y="1960016"/>
                  </a:lnTo>
                  <a:lnTo>
                    <a:pt x="107292" y="1960016"/>
                  </a:lnTo>
                  <a:lnTo>
                    <a:pt x="104272" y="1960016"/>
                  </a:lnTo>
                  <a:lnTo>
                    <a:pt x="102759" y="1960016"/>
                  </a:lnTo>
                  <a:lnTo>
                    <a:pt x="99737" y="1960016"/>
                  </a:lnTo>
                  <a:lnTo>
                    <a:pt x="96714" y="1961528"/>
                  </a:lnTo>
                  <a:lnTo>
                    <a:pt x="93692" y="1961528"/>
                  </a:lnTo>
                  <a:lnTo>
                    <a:pt x="90671" y="1961528"/>
                  </a:lnTo>
                  <a:lnTo>
                    <a:pt x="87647" y="1961528"/>
                  </a:lnTo>
                  <a:lnTo>
                    <a:pt x="84625" y="1961528"/>
                  </a:lnTo>
                  <a:lnTo>
                    <a:pt x="81603" y="1960016"/>
                  </a:lnTo>
                  <a:lnTo>
                    <a:pt x="80092" y="1960016"/>
                  </a:lnTo>
                  <a:lnTo>
                    <a:pt x="77071" y="1958504"/>
                  </a:lnTo>
                  <a:lnTo>
                    <a:pt x="74047" y="1958504"/>
                  </a:lnTo>
                  <a:lnTo>
                    <a:pt x="71025" y="1958504"/>
                  </a:lnTo>
                  <a:lnTo>
                    <a:pt x="68002" y="1956991"/>
                  </a:lnTo>
                  <a:lnTo>
                    <a:pt x="64981" y="1956991"/>
                  </a:lnTo>
                  <a:lnTo>
                    <a:pt x="63470" y="1956991"/>
                  </a:lnTo>
                  <a:lnTo>
                    <a:pt x="58935" y="1955479"/>
                  </a:lnTo>
                  <a:lnTo>
                    <a:pt x="52891" y="1953968"/>
                  </a:lnTo>
                  <a:lnTo>
                    <a:pt x="51381" y="1952455"/>
                  </a:lnTo>
                  <a:lnTo>
                    <a:pt x="48357" y="1952455"/>
                  </a:lnTo>
                  <a:lnTo>
                    <a:pt x="46846" y="1950943"/>
                  </a:lnTo>
                  <a:lnTo>
                    <a:pt x="43824" y="1949431"/>
                  </a:lnTo>
                  <a:lnTo>
                    <a:pt x="39290" y="1946405"/>
                  </a:lnTo>
                  <a:lnTo>
                    <a:pt x="34757" y="1944892"/>
                  </a:lnTo>
                  <a:lnTo>
                    <a:pt x="31734" y="1941867"/>
                  </a:lnTo>
                  <a:lnTo>
                    <a:pt x="27201" y="1940357"/>
                  </a:lnTo>
                  <a:lnTo>
                    <a:pt x="24180" y="1937332"/>
                  </a:lnTo>
                  <a:lnTo>
                    <a:pt x="21156" y="1935820"/>
                  </a:lnTo>
                  <a:lnTo>
                    <a:pt x="18134" y="1932794"/>
                  </a:lnTo>
                  <a:lnTo>
                    <a:pt x="13600" y="1931281"/>
                  </a:lnTo>
                  <a:lnTo>
                    <a:pt x="12089" y="1928256"/>
                  </a:lnTo>
                  <a:lnTo>
                    <a:pt x="9068" y="1926745"/>
                  </a:lnTo>
                  <a:lnTo>
                    <a:pt x="7556" y="1923721"/>
                  </a:lnTo>
                  <a:lnTo>
                    <a:pt x="4533" y="1922209"/>
                  </a:lnTo>
                  <a:lnTo>
                    <a:pt x="1511" y="1917670"/>
                  </a:lnTo>
                  <a:lnTo>
                    <a:pt x="0" y="1916157"/>
                  </a:lnTo>
                  <a:lnTo>
                    <a:pt x="0" y="1913134"/>
                  </a:lnTo>
                  <a:lnTo>
                    <a:pt x="1511" y="1908597"/>
                  </a:lnTo>
                  <a:lnTo>
                    <a:pt x="4533" y="1902546"/>
                  </a:lnTo>
                  <a:lnTo>
                    <a:pt x="7556" y="1894986"/>
                  </a:lnTo>
                  <a:lnTo>
                    <a:pt x="13600" y="1884400"/>
                  </a:lnTo>
                  <a:lnTo>
                    <a:pt x="18134" y="1872301"/>
                  </a:lnTo>
                  <a:lnTo>
                    <a:pt x="25690" y="1858690"/>
                  </a:lnTo>
                  <a:lnTo>
                    <a:pt x="33246" y="1843566"/>
                  </a:lnTo>
                  <a:lnTo>
                    <a:pt x="42313" y="1825416"/>
                  </a:lnTo>
                  <a:lnTo>
                    <a:pt x="51381" y="1805755"/>
                  </a:lnTo>
                  <a:lnTo>
                    <a:pt x="61957" y="1784582"/>
                  </a:lnTo>
                  <a:lnTo>
                    <a:pt x="72536" y="1763409"/>
                  </a:lnTo>
                  <a:lnTo>
                    <a:pt x="84625" y="1739212"/>
                  </a:lnTo>
                  <a:lnTo>
                    <a:pt x="98225" y="1713501"/>
                  </a:lnTo>
                  <a:lnTo>
                    <a:pt x="111826" y="1687791"/>
                  </a:lnTo>
                  <a:lnTo>
                    <a:pt x="125426" y="1660569"/>
                  </a:lnTo>
                  <a:lnTo>
                    <a:pt x="140538" y="1631834"/>
                  </a:lnTo>
                  <a:lnTo>
                    <a:pt x="155649" y="1601587"/>
                  </a:lnTo>
                  <a:lnTo>
                    <a:pt x="172274" y="1571340"/>
                  </a:lnTo>
                  <a:lnTo>
                    <a:pt x="187385" y="1539580"/>
                  </a:lnTo>
                  <a:lnTo>
                    <a:pt x="204007" y="1506308"/>
                  </a:lnTo>
                  <a:lnTo>
                    <a:pt x="220630" y="1473038"/>
                  </a:lnTo>
                  <a:lnTo>
                    <a:pt x="238763" y="1438252"/>
                  </a:lnTo>
                  <a:lnTo>
                    <a:pt x="256898" y="1404982"/>
                  </a:lnTo>
                  <a:lnTo>
                    <a:pt x="275031" y="1368684"/>
                  </a:lnTo>
                  <a:lnTo>
                    <a:pt x="293165" y="1332387"/>
                  </a:lnTo>
                  <a:lnTo>
                    <a:pt x="311299" y="1296092"/>
                  </a:lnTo>
                  <a:lnTo>
                    <a:pt x="329433" y="1259794"/>
                  </a:lnTo>
                  <a:lnTo>
                    <a:pt x="349079" y="1221985"/>
                  </a:lnTo>
                  <a:lnTo>
                    <a:pt x="368723" y="1185689"/>
                  </a:lnTo>
                  <a:lnTo>
                    <a:pt x="386857" y="1147881"/>
                  </a:lnTo>
                  <a:lnTo>
                    <a:pt x="406502" y="1111583"/>
                  </a:lnTo>
                  <a:lnTo>
                    <a:pt x="424636" y="1073774"/>
                  </a:lnTo>
                  <a:lnTo>
                    <a:pt x="444283" y="1035965"/>
                  </a:lnTo>
                  <a:lnTo>
                    <a:pt x="463926" y="998158"/>
                  </a:lnTo>
                  <a:lnTo>
                    <a:pt x="482060" y="960347"/>
                  </a:lnTo>
                  <a:lnTo>
                    <a:pt x="501705" y="924051"/>
                  </a:lnTo>
                  <a:lnTo>
                    <a:pt x="519839" y="887756"/>
                  </a:lnTo>
                  <a:lnTo>
                    <a:pt x="537973" y="849945"/>
                  </a:lnTo>
                  <a:lnTo>
                    <a:pt x="556107" y="815161"/>
                  </a:lnTo>
                  <a:lnTo>
                    <a:pt x="572730" y="780378"/>
                  </a:lnTo>
                  <a:lnTo>
                    <a:pt x="590864" y="745592"/>
                  </a:lnTo>
                  <a:lnTo>
                    <a:pt x="607488" y="710810"/>
                  </a:lnTo>
                  <a:lnTo>
                    <a:pt x="622600" y="677536"/>
                  </a:lnTo>
                  <a:lnTo>
                    <a:pt x="639221" y="645777"/>
                  </a:lnTo>
                  <a:lnTo>
                    <a:pt x="654333" y="614017"/>
                  </a:lnTo>
                  <a:lnTo>
                    <a:pt x="669444" y="583770"/>
                  </a:lnTo>
                  <a:lnTo>
                    <a:pt x="683044" y="555035"/>
                  </a:lnTo>
                  <a:lnTo>
                    <a:pt x="696645" y="526300"/>
                  </a:lnTo>
                  <a:lnTo>
                    <a:pt x="710245" y="499078"/>
                  </a:lnTo>
                  <a:lnTo>
                    <a:pt x="722335" y="473368"/>
                  </a:lnTo>
                  <a:lnTo>
                    <a:pt x="732913" y="449170"/>
                  </a:lnTo>
                  <a:lnTo>
                    <a:pt x="743493" y="424974"/>
                  </a:lnTo>
                  <a:lnTo>
                    <a:pt x="754069" y="403800"/>
                  </a:lnTo>
                  <a:lnTo>
                    <a:pt x="763136" y="382626"/>
                  </a:lnTo>
                  <a:lnTo>
                    <a:pt x="770693" y="364478"/>
                  </a:lnTo>
                  <a:lnTo>
                    <a:pt x="776736" y="347842"/>
                  </a:lnTo>
                  <a:lnTo>
                    <a:pt x="782781" y="332719"/>
                  </a:lnTo>
                  <a:lnTo>
                    <a:pt x="788826" y="319107"/>
                  </a:lnTo>
                  <a:lnTo>
                    <a:pt x="791848" y="307009"/>
                  </a:lnTo>
                  <a:lnTo>
                    <a:pt x="794871" y="297935"/>
                  </a:lnTo>
                  <a:lnTo>
                    <a:pt x="796382" y="290374"/>
                  </a:lnTo>
                  <a:lnTo>
                    <a:pt x="796382" y="284323"/>
                  </a:lnTo>
                  <a:lnTo>
                    <a:pt x="796382" y="281299"/>
                  </a:lnTo>
                  <a:lnTo>
                    <a:pt x="794871" y="278274"/>
                  </a:lnTo>
                  <a:lnTo>
                    <a:pt x="793359" y="276763"/>
                  </a:lnTo>
                  <a:lnTo>
                    <a:pt x="790337" y="273737"/>
                  </a:lnTo>
                  <a:lnTo>
                    <a:pt x="787315" y="270712"/>
                  </a:lnTo>
                  <a:lnTo>
                    <a:pt x="784294" y="267687"/>
                  </a:lnTo>
                  <a:lnTo>
                    <a:pt x="781270" y="264663"/>
                  </a:lnTo>
                  <a:lnTo>
                    <a:pt x="776736" y="261639"/>
                  </a:lnTo>
                  <a:lnTo>
                    <a:pt x="772204" y="258613"/>
                  </a:lnTo>
                  <a:lnTo>
                    <a:pt x="767669" y="255588"/>
                  </a:lnTo>
                  <a:lnTo>
                    <a:pt x="761625" y="251051"/>
                  </a:lnTo>
                  <a:lnTo>
                    <a:pt x="755580" y="248028"/>
                  </a:lnTo>
                  <a:lnTo>
                    <a:pt x="749536" y="243490"/>
                  </a:lnTo>
                  <a:lnTo>
                    <a:pt x="743493" y="240465"/>
                  </a:lnTo>
                  <a:lnTo>
                    <a:pt x="737446" y="235929"/>
                  </a:lnTo>
                  <a:lnTo>
                    <a:pt x="729892" y="231391"/>
                  </a:lnTo>
                  <a:lnTo>
                    <a:pt x="722335" y="228366"/>
                  </a:lnTo>
                  <a:lnTo>
                    <a:pt x="716292" y="223829"/>
                  </a:lnTo>
                  <a:lnTo>
                    <a:pt x="708734" y="219292"/>
                  </a:lnTo>
                  <a:lnTo>
                    <a:pt x="701179" y="214755"/>
                  </a:lnTo>
                  <a:lnTo>
                    <a:pt x="692112" y="210218"/>
                  </a:lnTo>
                  <a:lnTo>
                    <a:pt x="684556" y="205681"/>
                  </a:lnTo>
                  <a:lnTo>
                    <a:pt x="677001" y="201144"/>
                  </a:lnTo>
                  <a:lnTo>
                    <a:pt x="667933" y="196606"/>
                  </a:lnTo>
                  <a:lnTo>
                    <a:pt x="658866" y="193583"/>
                  </a:lnTo>
                  <a:lnTo>
                    <a:pt x="651310" y="187532"/>
                  </a:lnTo>
                  <a:lnTo>
                    <a:pt x="642243" y="182995"/>
                  </a:lnTo>
                  <a:lnTo>
                    <a:pt x="633176" y="178458"/>
                  </a:lnTo>
                  <a:lnTo>
                    <a:pt x="624109" y="173921"/>
                  </a:lnTo>
                  <a:lnTo>
                    <a:pt x="615042" y="169384"/>
                  </a:lnTo>
                  <a:lnTo>
                    <a:pt x="605975" y="164847"/>
                  </a:lnTo>
                  <a:lnTo>
                    <a:pt x="596909" y="160310"/>
                  </a:lnTo>
                  <a:lnTo>
                    <a:pt x="587841" y="155773"/>
                  </a:lnTo>
                  <a:lnTo>
                    <a:pt x="578774" y="151236"/>
                  </a:lnTo>
                  <a:lnTo>
                    <a:pt x="569708" y="146699"/>
                  </a:lnTo>
                  <a:lnTo>
                    <a:pt x="560641" y="140651"/>
                  </a:lnTo>
                  <a:lnTo>
                    <a:pt x="551574" y="136112"/>
                  </a:lnTo>
                  <a:lnTo>
                    <a:pt x="544018" y="131575"/>
                  </a:lnTo>
                  <a:lnTo>
                    <a:pt x="534951" y="127040"/>
                  </a:lnTo>
                  <a:lnTo>
                    <a:pt x="525885" y="122501"/>
                  </a:lnTo>
                  <a:lnTo>
                    <a:pt x="516817" y="119476"/>
                  </a:lnTo>
                  <a:lnTo>
                    <a:pt x="509261" y="114939"/>
                  </a:lnTo>
                  <a:lnTo>
                    <a:pt x="501705" y="110402"/>
                  </a:lnTo>
                  <a:lnTo>
                    <a:pt x="494149" y="105865"/>
                  </a:lnTo>
                  <a:lnTo>
                    <a:pt x="485084" y="102840"/>
                  </a:lnTo>
                  <a:lnTo>
                    <a:pt x="477527" y="98305"/>
                  </a:lnTo>
                  <a:lnTo>
                    <a:pt x="469971" y="93766"/>
                  </a:lnTo>
                  <a:lnTo>
                    <a:pt x="462415" y="90741"/>
                  </a:lnTo>
                  <a:lnTo>
                    <a:pt x="454859" y="86206"/>
                  </a:lnTo>
                  <a:lnTo>
                    <a:pt x="450326" y="83180"/>
                  </a:lnTo>
                  <a:lnTo>
                    <a:pt x="442770" y="78642"/>
                  </a:lnTo>
                  <a:lnTo>
                    <a:pt x="436725" y="75618"/>
                  </a:lnTo>
                  <a:lnTo>
                    <a:pt x="432193" y="72595"/>
                  </a:lnTo>
                  <a:lnTo>
                    <a:pt x="426147" y="68056"/>
                  </a:lnTo>
                  <a:lnTo>
                    <a:pt x="421614" y="66544"/>
                  </a:lnTo>
                  <a:lnTo>
                    <a:pt x="415569" y="63519"/>
                  </a:lnTo>
                  <a:lnTo>
                    <a:pt x="412547" y="60494"/>
                  </a:lnTo>
                  <a:lnTo>
                    <a:pt x="408013" y="57471"/>
                  </a:lnTo>
                  <a:lnTo>
                    <a:pt x="404993" y="54445"/>
                  </a:lnTo>
                  <a:lnTo>
                    <a:pt x="401969" y="52932"/>
                  </a:lnTo>
                  <a:lnTo>
                    <a:pt x="398946" y="51420"/>
                  </a:lnTo>
                  <a:lnTo>
                    <a:pt x="395924" y="48395"/>
                  </a:lnTo>
                  <a:lnTo>
                    <a:pt x="394413" y="46883"/>
                  </a:lnTo>
                  <a:lnTo>
                    <a:pt x="392902" y="45372"/>
                  </a:lnTo>
                  <a:lnTo>
                    <a:pt x="391392" y="43860"/>
                  </a:lnTo>
                  <a:lnTo>
                    <a:pt x="391392" y="42346"/>
                  </a:lnTo>
                  <a:lnTo>
                    <a:pt x="391392" y="39321"/>
                  </a:lnTo>
                  <a:lnTo>
                    <a:pt x="391392" y="36296"/>
                  </a:lnTo>
                  <a:lnTo>
                    <a:pt x="391392" y="34784"/>
                  </a:lnTo>
                  <a:lnTo>
                    <a:pt x="392902" y="28735"/>
                  </a:lnTo>
                  <a:lnTo>
                    <a:pt x="394413" y="25710"/>
                  </a:lnTo>
                  <a:lnTo>
                    <a:pt x="397435" y="21173"/>
                  </a:lnTo>
                  <a:lnTo>
                    <a:pt x="398946" y="18150"/>
                  </a:lnTo>
                  <a:lnTo>
                    <a:pt x="403482" y="15123"/>
                  </a:lnTo>
                  <a:lnTo>
                    <a:pt x="406502" y="12099"/>
                  </a:lnTo>
                  <a:lnTo>
                    <a:pt x="411036" y="9074"/>
                  </a:lnTo>
                  <a:lnTo>
                    <a:pt x="414058" y="6049"/>
                  </a:lnTo>
                  <a:lnTo>
                    <a:pt x="417082" y="4538"/>
                  </a:lnTo>
                  <a:lnTo>
                    <a:pt x="420103" y="3026"/>
                  </a:lnTo>
                  <a:lnTo>
                    <a:pt x="423125" y="1512"/>
                  </a:lnTo>
                  <a:lnTo>
                    <a:pt x="42463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818181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6" name="Shape 71"/>
            <p:cNvSpPr/>
            <p:nvPr/>
          </p:nvSpPr>
          <p:spPr>
            <a:xfrm>
              <a:off x="3595837" y="685922"/>
              <a:ext cx="841716" cy="1910108"/>
            </a:xfrm>
            <a:custGeom>
              <a:avLst/>
              <a:gdLst/>
              <a:ahLst/>
              <a:cxnLst/>
              <a:rect l="0" t="0" r="0" b="0"/>
              <a:pathLst>
                <a:path w="841716" h="1910108">
                  <a:moveTo>
                    <a:pt x="838694" y="0"/>
                  </a:moveTo>
                  <a:lnTo>
                    <a:pt x="841716" y="22685"/>
                  </a:lnTo>
                  <a:lnTo>
                    <a:pt x="840205" y="24198"/>
                  </a:lnTo>
                  <a:lnTo>
                    <a:pt x="838694" y="27222"/>
                  </a:lnTo>
                  <a:lnTo>
                    <a:pt x="835672" y="33272"/>
                  </a:lnTo>
                  <a:lnTo>
                    <a:pt x="832650" y="37809"/>
                  </a:lnTo>
                  <a:lnTo>
                    <a:pt x="829627" y="45371"/>
                  </a:lnTo>
                  <a:lnTo>
                    <a:pt x="826605" y="52932"/>
                  </a:lnTo>
                  <a:lnTo>
                    <a:pt x="820560" y="62007"/>
                  </a:lnTo>
                  <a:lnTo>
                    <a:pt x="816027" y="72593"/>
                  </a:lnTo>
                  <a:lnTo>
                    <a:pt x="809982" y="83180"/>
                  </a:lnTo>
                  <a:lnTo>
                    <a:pt x="803937" y="95278"/>
                  </a:lnTo>
                  <a:lnTo>
                    <a:pt x="797893" y="108890"/>
                  </a:lnTo>
                  <a:lnTo>
                    <a:pt x="790337" y="122501"/>
                  </a:lnTo>
                  <a:lnTo>
                    <a:pt x="782781" y="137625"/>
                  </a:lnTo>
                  <a:lnTo>
                    <a:pt x="775225" y="152748"/>
                  </a:lnTo>
                  <a:lnTo>
                    <a:pt x="767669" y="169384"/>
                  </a:lnTo>
                  <a:lnTo>
                    <a:pt x="758603" y="186020"/>
                  </a:lnTo>
                  <a:lnTo>
                    <a:pt x="749536" y="202656"/>
                  </a:lnTo>
                  <a:lnTo>
                    <a:pt x="740469" y="220804"/>
                  </a:lnTo>
                  <a:lnTo>
                    <a:pt x="731402" y="240465"/>
                  </a:lnTo>
                  <a:lnTo>
                    <a:pt x="720823" y="258613"/>
                  </a:lnTo>
                  <a:lnTo>
                    <a:pt x="711757" y="279786"/>
                  </a:lnTo>
                  <a:lnTo>
                    <a:pt x="701179" y="299447"/>
                  </a:lnTo>
                  <a:lnTo>
                    <a:pt x="690601" y="320620"/>
                  </a:lnTo>
                  <a:lnTo>
                    <a:pt x="680022" y="340281"/>
                  </a:lnTo>
                  <a:lnTo>
                    <a:pt x="669444" y="361454"/>
                  </a:lnTo>
                  <a:lnTo>
                    <a:pt x="658866" y="384139"/>
                  </a:lnTo>
                  <a:lnTo>
                    <a:pt x="648288" y="405312"/>
                  </a:lnTo>
                  <a:lnTo>
                    <a:pt x="636198" y="427997"/>
                  </a:lnTo>
                  <a:lnTo>
                    <a:pt x="625620" y="449170"/>
                  </a:lnTo>
                  <a:lnTo>
                    <a:pt x="615042" y="471856"/>
                  </a:lnTo>
                  <a:lnTo>
                    <a:pt x="602953" y="494541"/>
                  </a:lnTo>
                  <a:lnTo>
                    <a:pt x="592375" y="515714"/>
                  </a:lnTo>
                  <a:lnTo>
                    <a:pt x="581797" y="538399"/>
                  </a:lnTo>
                  <a:lnTo>
                    <a:pt x="569708" y="559572"/>
                  </a:lnTo>
                  <a:lnTo>
                    <a:pt x="559129" y="582258"/>
                  </a:lnTo>
                  <a:lnTo>
                    <a:pt x="548551" y="603431"/>
                  </a:lnTo>
                  <a:lnTo>
                    <a:pt x="536462" y="626116"/>
                  </a:lnTo>
                  <a:lnTo>
                    <a:pt x="525884" y="647289"/>
                  </a:lnTo>
                  <a:lnTo>
                    <a:pt x="515306" y="668462"/>
                  </a:lnTo>
                  <a:lnTo>
                    <a:pt x="504728" y="688123"/>
                  </a:lnTo>
                  <a:lnTo>
                    <a:pt x="494150" y="709296"/>
                  </a:lnTo>
                  <a:lnTo>
                    <a:pt x="485082" y="728957"/>
                  </a:lnTo>
                  <a:lnTo>
                    <a:pt x="474504" y="748617"/>
                  </a:lnTo>
                  <a:lnTo>
                    <a:pt x="465437" y="766765"/>
                  </a:lnTo>
                  <a:lnTo>
                    <a:pt x="454859" y="786426"/>
                  </a:lnTo>
                  <a:lnTo>
                    <a:pt x="447304" y="804574"/>
                  </a:lnTo>
                  <a:lnTo>
                    <a:pt x="438236" y="821210"/>
                  </a:lnTo>
                  <a:lnTo>
                    <a:pt x="429170" y="837846"/>
                  </a:lnTo>
                  <a:lnTo>
                    <a:pt x="421614" y="854482"/>
                  </a:lnTo>
                  <a:lnTo>
                    <a:pt x="414058" y="868093"/>
                  </a:lnTo>
                  <a:lnTo>
                    <a:pt x="406502" y="883217"/>
                  </a:lnTo>
                  <a:lnTo>
                    <a:pt x="400458" y="896828"/>
                  </a:lnTo>
                  <a:lnTo>
                    <a:pt x="394413" y="908927"/>
                  </a:lnTo>
                  <a:lnTo>
                    <a:pt x="388368" y="921026"/>
                  </a:lnTo>
                  <a:lnTo>
                    <a:pt x="382324" y="931613"/>
                  </a:lnTo>
                  <a:lnTo>
                    <a:pt x="377790" y="940687"/>
                  </a:lnTo>
                  <a:lnTo>
                    <a:pt x="373257" y="949761"/>
                  </a:lnTo>
                  <a:lnTo>
                    <a:pt x="370234" y="957323"/>
                  </a:lnTo>
                  <a:lnTo>
                    <a:pt x="365701" y="963372"/>
                  </a:lnTo>
                  <a:lnTo>
                    <a:pt x="364190" y="969421"/>
                  </a:lnTo>
                  <a:lnTo>
                    <a:pt x="361168" y="972446"/>
                  </a:lnTo>
                  <a:lnTo>
                    <a:pt x="359656" y="975471"/>
                  </a:lnTo>
                  <a:lnTo>
                    <a:pt x="359656" y="976983"/>
                  </a:lnTo>
                  <a:lnTo>
                    <a:pt x="359656" y="978496"/>
                  </a:lnTo>
                  <a:lnTo>
                    <a:pt x="358145" y="980008"/>
                  </a:lnTo>
                  <a:lnTo>
                    <a:pt x="356634" y="983033"/>
                  </a:lnTo>
                  <a:lnTo>
                    <a:pt x="355123" y="986057"/>
                  </a:lnTo>
                  <a:lnTo>
                    <a:pt x="353612" y="990594"/>
                  </a:lnTo>
                  <a:lnTo>
                    <a:pt x="350589" y="996644"/>
                  </a:lnTo>
                  <a:lnTo>
                    <a:pt x="347567" y="1002693"/>
                  </a:lnTo>
                  <a:lnTo>
                    <a:pt x="344544" y="1010255"/>
                  </a:lnTo>
                  <a:lnTo>
                    <a:pt x="341522" y="1016304"/>
                  </a:lnTo>
                  <a:lnTo>
                    <a:pt x="336989" y="1025379"/>
                  </a:lnTo>
                  <a:lnTo>
                    <a:pt x="332455" y="1034453"/>
                  </a:lnTo>
                  <a:lnTo>
                    <a:pt x="327922" y="1043527"/>
                  </a:lnTo>
                  <a:lnTo>
                    <a:pt x="323388" y="1054113"/>
                  </a:lnTo>
                  <a:lnTo>
                    <a:pt x="318855" y="1064700"/>
                  </a:lnTo>
                  <a:lnTo>
                    <a:pt x="312810" y="1075287"/>
                  </a:lnTo>
                  <a:lnTo>
                    <a:pt x="306766" y="1087385"/>
                  </a:lnTo>
                  <a:lnTo>
                    <a:pt x="302232" y="1099484"/>
                  </a:lnTo>
                  <a:lnTo>
                    <a:pt x="296187" y="1113095"/>
                  </a:lnTo>
                  <a:lnTo>
                    <a:pt x="290143" y="1125194"/>
                  </a:lnTo>
                  <a:lnTo>
                    <a:pt x="282587" y="1138806"/>
                  </a:lnTo>
                  <a:lnTo>
                    <a:pt x="278054" y="1152417"/>
                  </a:lnTo>
                  <a:lnTo>
                    <a:pt x="270498" y="1166028"/>
                  </a:lnTo>
                  <a:lnTo>
                    <a:pt x="262942" y="1181152"/>
                  </a:lnTo>
                  <a:lnTo>
                    <a:pt x="256898" y="1196275"/>
                  </a:lnTo>
                  <a:lnTo>
                    <a:pt x="249341" y="1211399"/>
                  </a:lnTo>
                  <a:lnTo>
                    <a:pt x="243297" y="1226522"/>
                  </a:lnTo>
                  <a:lnTo>
                    <a:pt x="235741" y="1241646"/>
                  </a:lnTo>
                  <a:lnTo>
                    <a:pt x="229696" y="1256769"/>
                  </a:lnTo>
                  <a:lnTo>
                    <a:pt x="222141" y="1273405"/>
                  </a:lnTo>
                  <a:lnTo>
                    <a:pt x="214585" y="1288529"/>
                  </a:lnTo>
                  <a:lnTo>
                    <a:pt x="207029" y="1305165"/>
                  </a:lnTo>
                  <a:lnTo>
                    <a:pt x="199473" y="1321801"/>
                  </a:lnTo>
                  <a:lnTo>
                    <a:pt x="191917" y="1336924"/>
                  </a:lnTo>
                  <a:lnTo>
                    <a:pt x="185873" y="1352048"/>
                  </a:lnTo>
                  <a:lnTo>
                    <a:pt x="178317" y="1368684"/>
                  </a:lnTo>
                  <a:lnTo>
                    <a:pt x="170761" y="1385320"/>
                  </a:lnTo>
                  <a:lnTo>
                    <a:pt x="164717" y="1400443"/>
                  </a:lnTo>
                  <a:lnTo>
                    <a:pt x="157161" y="1415567"/>
                  </a:lnTo>
                  <a:lnTo>
                    <a:pt x="151116" y="1430690"/>
                  </a:lnTo>
                  <a:lnTo>
                    <a:pt x="143560" y="1447327"/>
                  </a:lnTo>
                  <a:lnTo>
                    <a:pt x="137516" y="1460938"/>
                  </a:lnTo>
                  <a:lnTo>
                    <a:pt x="129960" y="1476061"/>
                  </a:lnTo>
                  <a:lnTo>
                    <a:pt x="123915" y="1491185"/>
                  </a:lnTo>
                  <a:lnTo>
                    <a:pt x="117871" y="1506309"/>
                  </a:lnTo>
                  <a:lnTo>
                    <a:pt x="111826" y="1519920"/>
                  </a:lnTo>
                  <a:lnTo>
                    <a:pt x="105781" y="1533531"/>
                  </a:lnTo>
                  <a:lnTo>
                    <a:pt x="101248" y="1547142"/>
                  </a:lnTo>
                  <a:lnTo>
                    <a:pt x="95203" y="1560753"/>
                  </a:lnTo>
                  <a:lnTo>
                    <a:pt x="90670" y="1571340"/>
                  </a:lnTo>
                  <a:lnTo>
                    <a:pt x="84625" y="1584951"/>
                  </a:lnTo>
                  <a:lnTo>
                    <a:pt x="81603" y="1595538"/>
                  </a:lnTo>
                  <a:lnTo>
                    <a:pt x="77069" y="1606124"/>
                  </a:lnTo>
                  <a:lnTo>
                    <a:pt x="72536" y="1616710"/>
                  </a:lnTo>
                  <a:lnTo>
                    <a:pt x="69514" y="1627297"/>
                  </a:lnTo>
                  <a:lnTo>
                    <a:pt x="66491" y="1636371"/>
                  </a:lnTo>
                  <a:lnTo>
                    <a:pt x="61958" y="1645446"/>
                  </a:lnTo>
                  <a:lnTo>
                    <a:pt x="60446" y="1653007"/>
                  </a:lnTo>
                  <a:lnTo>
                    <a:pt x="57424" y="1660569"/>
                  </a:lnTo>
                  <a:lnTo>
                    <a:pt x="55913" y="1666618"/>
                  </a:lnTo>
                  <a:lnTo>
                    <a:pt x="54402" y="1672668"/>
                  </a:lnTo>
                  <a:lnTo>
                    <a:pt x="52891" y="1678717"/>
                  </a:lnTo>
                  <a:lnTo>
                    <a:pt x="52891" y="1681742"/>
                  </a:lnTo>
                  <a:lnTo>
                    <a:pt x="52891" y="1686279"/>
                  </a:lnTo>
                  <a:lnTo>
                    <a:pt x="51379" y="1689304"/>
                  </a:lnTo>
                  <a:lnTo>
                    <a:pt x="52891" y="1690816"/>
                  </a:lnTo>
                  <a:lnTo>
                    <a:pt x="54402" y="1692328"/>
                  </a:lnTo>
                  <a:lnTo>
                    <a:pt x="55913" y="1695353"/>
                  </a:lnTo>
                  <a:lnTo>
                    <a:pt x="57424" y="1698378"/>
                  </a:lnTo>
                  <a:lnTo>
                    <a:pt x="60446" y="1701403"/>
                  </a:lnTo>
                  <a:lnTo>
                    <a:pt x="63469" y="1704427"/>
                  </a:lnTo>
                  <a:lnTo>
                    <a:pt x="66491" y="1707452"/>
                  </a:lnTo>
                  <a:lnTo>
                    <a:pt x="69514" y="1711989"/>
                  </a:lnTo>
                  <a:lnTo>
                    <a:pt x="74047" y="1715014"/>
                  </a:lnTo>
                  <a:lnTo>
                    <a:pt x="77069" y="1718039"/>
                  </a:lnTo>
                  <a:lnTo>
                    <a:pt x="81603" y="1722576"/>
                  </a:lnTo>
                  <a:lnTo>
                    <a:pt x="86136" y="1727113"/>
                  </a:lnTo>
                  <a:lnTo>
                    <a:pt x="89159" y="1728625"/>
                  </a:lnTo>
                  <a:lnTo>
                    <a:pt x="92181" y="1731650"/>
                  </a:lnTo>
                  <a:lnTo>
                    <a:pt x="95203" y="1733162"/>
                  </a:lnTo>
                  <a:lnTo>
                    <a:pt x="96714" y="1734675"/>
                  </a:lnTo>
                  <a:lnTo>
                    <a:pt x="99737" y="1737699"/>
                  </a:lnTo>
                  <a:lnTo>
                    <a:pt x="102759" y="1739212"/>
                  </a:lnTo>
                  <a:lnTo>
                    <a:pt x="105781" y="1742237"/>
                  </a:lnTo>
                  <a:lnTo>
                    <a:pt x="107292" y="1745261"/>
                  </a:lnTo>
                  <a:lnTo>
                    <a:pt x="110315" y="1746773"/>
                  </a:lnTo>
                  <a:lnTo>
                    <a:pt x="114848" y="1748286"/>
                  </a:lnTo>
                  <a:lnTo>
                    <a:pt x="117871" y="1751310"/>
                  </a:lnTo>
                  <a:lnTo>
                    <a:pt x="119382" y="1754335"/>
                  </a:lnTo>
                  <a:lnTo>
                    <a:pt x="123915" y="1755848"/>
                  </a:lnTo>
                  <a:lnTo>
                    <a:pt x="126938" y="1758872"/>
                  </a:lnTo>
                  <a:lnTo>
                    <a:pt x="129960" y="1760385"/>
                  </a:lnTo>
                  <a:lnTo>
                    <a:pt x="132982" y="1763409"/>
                  </a:lnTo>
                  <a:lnTo>
                    <a:pt x="136004" y="1766434"/>
                  </a:lnTo>
                  <a:lnTo>
                    <a:pt x="139027" y="1767947"/>
                  </a:lnTo>
                  <a:lnTo>
                    <a:pt x="143560" y="1770971"/>
                  </a:lnTo>
                  <a:lnTo>
                    <a:pt x="146583" y="1772484"/>
                  </a:lnTo>
                  <a:lnTo>
                    <a:pt x="149605" y="1775508"/>
                  </a:lnTo>
                  <a:lnTo>
                    <a:pt x="152627" y="1777020"/>
                  </a:lnTo>
                  <a:lnTo>
                    <a:pt x="157161" y="1780045"/>
                  </a:lnTo>
                  <a:lnTo>
                    <a:pt x="160183" y="1783070"/>
                  </a:lnTo>
                  <a:lnTo>
                    <a:pt x="164717" y="1786095"/>
                  </a:lnTo>
                  <a:lnTo>
                    <a:pt x="167739" y="1787607"/>
                  </a:lnTo>
                  <a:lnTo>
                    <a:pt x="172272" y="1790632"/>
                  </a:lnTo>
                  <a:lnTo>
                    <a:pt x="175295" y="1792144"/>
                  </a:lnTo>
                  <a:lnTo>
                    <a:pt x="178317" y="1795169"/>
                  </a:lnTo>
                  <a:lnTo>
                    <a:pt x="181339" y="1796681"/>
                  </a:lnTo>
                  <a:lnTo>
                    <a:pt x="185873" y="1799706"/>
                  </a:lnTo>
                  <a:lnTo>
                    <a:pt x="188895" y="1801218"/>
                  </a:lnTo>
                  <a:lnTo>
                    <a:pt x="193429" y="1804243"/>
                  </a:lnTo>
                  <a:lnTo>
                    <a:pt x="196451" y="1805756"/>
                  </a:lnTo>
                  <a:lnTo>
                    <a:pt x="200984" y="1808780"/>
                  </a:lnTo>
                  <a:lnTo>
                    <a:pt x="204007" y="1811805"/>
                  </a:lnTo>
                  <a:lnTo>
                    <a:pt x="208540" y="1813317"/>
                  </a:lnTo>
                  <a:lnTo>
                    <a:pt x="211563" y="1816342"/>
                  </a:lnTo>
                  <a:lnTo>
                    <a:pt x="216096" y="1817854"/>
                  </a:lnTo>
                  <a:lnTo>
                    <a:pt x="219118" y="1820879"/>
                  </a:lnTo>
                  <a:lnTo>
                    <a:pt x="223652" y="1822391"/>
                  </a:lnTo>
                  <a:lnTo>
                    <a:pt x="228185" y="1823904"/>
                  </a:lnTo>
                  <a:lnTo>
                    <a:pt x="232719" y="1826928"/>
                  </a:lnTo>
                  <a:lnTo>
                    <a:pt x="235741" y="1828441"/>
                  </a:lnTo>
                  <a:lnTo>
                    <a:pt x="240274" y="1829953"/>
                  </a:lnTo>
                  <a:lnTo>
                    <a:pt x="244808" y="1832979"/>
                  </a:lnTo>
                  <a:lnTo>
                    <a:pt x="249341" y="1836003"/>
                  </a:lnTo>
                  <a:lnTo>
                    <a:pt x="253875" y="1837515"/>
                  </a:lnTo>
                  <a:lnTo>
                    <a:pt x="256898" y="1839027"/>
                  </a:lnTo>
                  <a:lnTo>
                    <a:pt x="261431" y="1842052"/>
                  </a:lnTo>
                  <a:lnTo>
                    <a:pt x="265964" y="1843564"/>
                  </a:lnTo>
                  <a:lnTo>
                    <a:pt x="268987" y="1846591"/>
                  </a:lnTo>
                  <a:lnTo>
                    <a:pt x="273520" y="1848101"/>
                  </a:lnTo>
                  <a:lnTo>
                    <a:pt x="278054" y="1849614"/>
                  </a:lnTo>
                  <a:lnTo>
                    <a:pt x="282587" y="1851126"/>
                  </a:lnTo>
                  <a:lnTo>
                    <a:pt x="285609" y="1854151"/>
                  </a:lnTo>
                  <a:lnTo>
                    <a:pt x="290143" y="1855663"/>
                  </a:lnTo>
                  <a:lnTo>
                    <a:pt x="293165" y="1857176"/>
                  </a:lnTo>
                  <a:lnTo>
                    <a:pt x="297699" y="1858688"/>
                  </a:lnTo>
                  <a:lnTo>
                    <a:pt x="302232" y="1860202"/>
                  </a:lnTo>
                  <a:lnTo>
                    <a:pt x="305255" y="1861713"/>
                  </a:lnTo>
                  <a:lnTo>
                    <a:pt x="309788" y="1863225"/>
                  </a:lnTo>
                  <a:lnTo>
                    <a:pt x="312810" y="1864737"/>
                  </a:lnTo>
                  <a:lnTo>
                    <a:pt x="315833" y="1867762"/>
                  </a:lnTo>
                  <a:lnTo>
                    <a:pt x="320366" y="1869275"/>
                  </a:lnTo>
                  <a:lnTo>
                    <a:pt x="323388" y="1870787"/>
                  </a:lnTo>
                  <a:lnTo>
                    <a:pt x="327922" y="1872299"/>
                  </a:lnTo>
                  <a:lnTo>
                    <a:pt x="330944" y="1873813"/>
                  </a:lnTo>
                  <a:lnTo>
                    <a:pt x="333966" y="1875324"/>
                  </a:lnTo>
                  <a:lnTo>
                    <a:pt x="336989" y="1876836"/>
                  </a:lnTo>
                  <a:lnTo>
                    <a:pt x="341522" y="1878348"/>
                  </a:lnTo>
                  <a:lnTo>
                    <a:pt x="343033" y="1879861"/>
                  </a:lnTo>
                  <a:lnTo>
                    <a:pt x="347567" y="1879861"/>
                  </a:lnTo>
                  <a:lnTo>
                    <a:pt x="350589" y="1881373"/>
                  </a:lnTo>
                  <a:lnTo>
                    <a:pt x="353612" y="1882886"/>
                  </a:lnTo>
                  <a:lnTo>
                    <a:pt x="356634" y="1884398"/>
                  </a:lnTo>
                  <a:lnTo>
                    <a:pt x="359656" y="1884398"/>
                  </a:lnTo>
                  <a:lnTo>
                    <a:pt x="362679" y="1885910"/>
                  </a:lnTo>
                  <a:lnTo>
                    <a:pt x="365701" y="1887424"/>
                  </a:lnTo>
                  <a:lnTo>
                    <a:pt x="367212" y="1888935"/>
                  </a:lnTo>
                  <a:lnTo>
                    <a:pt x="370234" y="1888935"/>
                  </a:lnTo>
                  <a:lnTo>
                    <a:pt x="373257" y="1890447"/>
                  </a:lnTo>
                  <a:lnTo>
                    <a:pt x="374768" y="1890447"/>
                  </a:lnTo>
                  <a:lnTo>
                    <a:pt x="376279" y="1891960"/>
                  </a:lnTo>
                  <a:lnTo>
                    <a:pt x="380812" y="1893472"/>
                  </a:lnTo>
                  <a:lnTo>
                    <a:pt x="385346" y="1894985"/>
                  </a:lnTo>
                  <a:lnTo>
                    <a:pt x="388368" y="1896497"/>
                  </a:lnTo>
                  <a:lnTo>
                    <a:pt x="391390" y="1898009"/>
                  </a:lnTo>
                  <a:lnTo>
                    <a:pt x="394413" y="1898009"/>
                  </a:lnTo>
                  <a:lnTo>
                    <a:pt x="397435" y="1899522"/>
                  </a:lnTo>
                  <a:lnTo>
                    <a:pt x="398947" y="1899522"/>
                  </a:lnTo>
                  <a:lnTo>
                    <a:pt x="400458" y="1901035"/>
                  </a:lnTo>
                  <a:lnTo>
                    <a:pt x="398947" y="1901035"/>
                  </a:lnTo>
                  <a:lnTo>
                    <a:pt x="397435" y="1901035"/>
                  </a:lnTo>
                  <a:lnTo>
                    <a:pt x="394413" y="1902546"/>
                  </a:lnTo>
                  <a:lnTo>
                    <a:pt x="389879" y="1902546"/>
                  </a:lnTo>
                  <a:lnTo>
                    <a:pt x="386857" y="1904059"/>
                  </a:lnTo>
                  <a:lnTo>
                    <a:pt x="383835" y="1904059"/>
                  </a:lnTo>
                  <a:lnTo>
                    <a:pt x="380812" y="1904059"/>
                  </a:lnTo>
                  <a:lnTo>
                    <a:pt x="379301" y="1904059"/>
                  </a:lnTo>
                  <a:lnTo>
                    <a:pt x="376279" y="1904059"/>
                  </a:lnTo>
                  <a:lnTo>
                    <a:pt x="373257" y="1904059"/>
                  </a:lnTo>
                  <a:lnTo>
                    <a:pt x="370234" y="1905571"/>
                  </a:lnTo>
                  <a:lnTo>
                    <a:pt x="367212" y="1905571"/>
                  </a:lnTo>
                  <a:lnTo>
                    <a:pt x="364190" y="1905571"/>
                  </a:lnTo>
                  <a:lnTo>
                    <a:pt x="361168" y="1905571"/>
                  </a:lnTo>
                  <a:lnTo>
                    <a:pt x="358145" y="1907083"/>
                  </a:lnTo>
                  <a:lnTo>
                    <a:pt x="355123" y="1907083"/>
                  </a:lnTo>
                  <a:lnTo>
                    <a:pt x="352101" y="1908596"/>
                  </a:lnTo>
                  <a:lnTo>
                    <a:pt x="349078" y="1908596"/>
                  </a:lnTo>
                  <a:lnTo>
                    <a:pt x="344544" y="1908596"/>
                  </a:lnTo>
                  <a:lnTo>
                    <a:pt x="341522" y="1908596"/>
                  </a:lnTo>
                  <a:lnTo>
                    <a:pt x="338500" y="1908596"/>
                  </a:lnTo>
                  <a:lnTo>
                    <a:pt x="335478" y="1908596"/>
                  </a:lnTo>
                  <a:lnTo>
                    <a:pt x="330944" y="1908596"/>
                  </a:lnTo>
                  <a:lnTo>
                    <a:pt x="327922" y="1910108"/>
                  </a:lnTo>
                  <a:lnTo>
                    <a:pt x="324900" y="1910108"/>
                  </a:lnTo>
                  <a:lnTo>
                    <a:pt x="321877" y="1910108"/>
                  </a:lnTo>
                  <a:lnTo>
                    <a:pt x="317344" y="1908596"/>
                  </a:lnTo>
                  <a:lnTo>
                    <a:pt x="315833" y="1908596"/>
                  </a:lnTo>
                  <a:lnTo>
                    <a:pt x="312810" y="1907083"/>
                  </a:lnTo>
                  <a:lnTo>
                    <a:pt x="309788" y="1905571"/>
                  </a:lnTo>
                  <a:lnTo>
                    <a:pt x="306766" y="1905571"/>
                  </a:lnTo>
                  <a:lnTo>
                    <a:pt x="303743" y="1904059"/>
                  </a:lnTo>
                  <a:lnTo>
                    <a:pt x="302232" y="1902546"/>
                  </a:lnTo>
                  <a:lnTo>
                    <a:pt x="297699" y="1901035"/>
                  </a:lnTo>
                  <a:lnTo>
                    <a:pt x="294676" y="1901035"/>
                  </a:lnTo>
                  <a:lnTo>
                    <a:pt x="291654" y="1898009"/>
                  </a:lnTo>
                  <a:lnTo>
                    <a:pt x="288632" y="1898009"/>
                  </a:lnTo>
                  <a:lnTo>
                    <a:pt x="284098" y="1894985"/>
                  </a:lnTo>
                  <a:lnTo>
                    <a:pt x="279565" y="1894985"/>
                  </a:lnTo>
                  <a:lnTo>
                    <a:pt x="276542" y="1891960"/>
                  </a:lnTo>
                  <a:lnTo>
                    <a:pt x="272009" y="1890447"/>
                  </a:lnTo>
                  <a:lnTo>
                    <a:pt x="267476" y="1887424"/>
                  </a:lnTo>
                  <a:lnTo>
                    <a:pt x="262942" y="1885910"/>
                  </a:lnTo>
                  <a:lnTo>
                    <a:pt x="259920" y="1882886"/>
                  </a:lnTo>
                  <a:lnTo>
                    <a:pt x="255386" y="1881373"/>
                  </a:lnTo>
                  <a:lnTo>
                    <a:pt x="250853" y="1878348"/>
                  </a:lnTo>
                  <a:lnTo>
                    <a:pt x="244808" y="1876836"/>
                  </a:lnTo>
                  <a:lnTo>
                    <a:pt x="241786" y="1873813"/>
                  </a:lnTo>
                  <a:lnTo>
                    <a:pt x="237252" y="1870787"/>
                  </a:lnTo>
                  <a:lnTo>
                    <a:pt x="232719" y="1869275"/>
                  </a:lnTo>
                  <a:lnTo>
                    <a:pt x="226674" y="1866250"/>
                  </a:lnTo>
                  <a:lnTo>
                    <a:pt x="222141" y="1863225"/>
                  </a:lnTo>
                  <a:lnTo>
                    <a:pt x="217607" y="1860202"/>
                  </a:lnTo>
                  <a:lnTo>
                    <a:pt x="213074" y="1858688"/>
                  </a:lnTo>
                  <a:lnTo>
                    <a:pt x="207029" y="1855663"/>
                  </a:lnTo>
                  <a:lnTo>
                    <a:pt x="202495" y="1852638"/>
                  </a:lnTo>
                  <a:lnTo>
                    <a:pt x="197962" y="1849614"/>
                  </a:lnTo>
                  <a:lnTo>
                    <a:pt x="191917" y="1846591"/>
                  </a:lnTo>
                  <a:lnTo>
                    <a:pt x="187384" y="1843564"/>
                  </a:lnTo>
                  <a:lnTo>
                    <a:pt x="182850" y="1840539"/>
                  </a:lnTo>
                  <a:lnTo>
                    <a:pt x="178317" y="1837515"/>
                  </a:lnTo>
                  <a:lnTo>
                    <a:pt x="172272" y="1834490"/>
                  </a:lnTo>
                  <a:lnTo>
                    <a:pt x="167739" y="1831466"/>
                  </a:lnTo>
                  <a:lnTo>
                    <a:pt x="163206" y="1828441"/>
                  </a:lnTo>
                  <a:lnTo>
                    <a:pt x="157161" y="1825416"/>
                  </a:lnTo>
                  <a:lnTo>
                    <a:pt x="152627" y="1822391"/>
                  </a:lnTo>
                  <a:lnTo>
                    <a:pt x="148094" y="1819368"/>
                  </a:lnTo>
                  <a:lnTo>
                    <a:pt x="142049" y="1816342"/>
                  </a:lnTo>
                  <a:lnTo>
                    <a:pt x="137516" y="1813317"/>
                  </a:lnTo>
                  <a:lnTo>
                    <a:pt x="132982" y="1810292"/>
                  </a:lnTo>
                  <a:lnTo>
                    <a:pt x="126938" y="1807268"/>
                  </a:lnTo>
                  <a:lnTo>
                    <a:pt x="122404" y="1804243"/>
                  </a:lnTo>
                  <a:lnTo>
                    <a:pt x="117871" y="1801218"/>
                  </a:lnTo>
                  <a:lnTo>
                    <a:pt x="113337" y="1798194"/>
                  </a:lnTo>
                  <a:lnTo>
                    <a:pt x="108803" y="1795169"/>
                  </a:lnTo>
                  <a:lnTo>
                    <a:pt x="104270" y="1792144"/>
                  </a:lnTo>
                  <a:lnTo>
                    <a:pt x="99737" y="1790632"/>
                  </a:lnTo>
                  <a:lnTo>
                    <a:pt x="95203" y="1787607"/>
                  </a:lnTo>
                  <a:lnTo>
                    <a:pt x="90670" y="1784582"/>
                  </a:lnTo>
                  <a:lnTo>
                    <a:pt x="86136" y="1781558"/>
                  </a:lnTo>
                  <a:lnTo>
                    <a:pt x="81603" y="1778533"/>
                  </a:lnTo>
                  <a:lnTo>
                    <a:pt x="78580" y="1777020"/>
                  </a:lnTo>
                  <a:lnTo>
                    <a:pt x="74047" y="1773996"/>
                  </a:lnTo>
                  <a:lnTo>
                    <a:pt x="69514" y="1770971"/>
                  </a:lnTo>
                  <a:lnTo>
                    <a:pt x="66491" y="1769459"/>
                  </a:lnTo>
                  <a:lnTo>
                    <a:pt x="61958" y="1766434"/>
                  </a:lnTo>
                  <a:lnTo>
                    <a:pt x="57424" y="1764922"/>
                  </a:lnTo>
                  <a:lnTo>
                    <a:pt x="54402" y="1761897"/>
                  </a:lnTo>
                  <a:lnTo>
                    <a:pt x="51379" y="1760385"/>
                  </a:lnTo>
                  <a:lnTo>
                    <a:pt x="48357" y="1757360"/>
                  </a:lnTo>
                  <a:lnTo>
                    <a:pt x="45335" y="1755848"/>
                  </a:lnTo>
                  <a:lnTo>
                    <a:pt x="42313" y="1752823"/>
                  </a:lnTo>
                  <a:lnTo>
                    <a:pt x="39290" y="1751310"/>
                  </a:lnTo>
                  <a:lnTo>
                    <a:pt x="37779" y="1748286"/>
                  </a:lnTo>
                  <a:lnTo>
                    <a:pt x="34757" y="1746773"/>
                  </a:lnTo>
                  <a:lnTo>
                    <a:pt x="30223" y="1743749"/>
                  </a:lnTo>
                  <a:lnTo>
                    <a:pt x="25690" y="1740724"/>
                  </a:lnTo>
                  <a:lnTo>
                    <a:pt x="21156" y="1736187"/>
                  </a:lnTo>
                  <a:lnTo>
                    <a:pt x="16623" y="1733162"/>
                  </a:lnTo>
                  <a:lnTo>
                    <a:pt x="13601" y="1730138"/>
                  </a:lnTo>
                  <a:lnTo>
                    <a:pt x="10578" y="1727113"/>
                  </a:lnTo>
                  <a:lnTo>
                    <a:pt x="9067" y="1724088"/>
                  </a:lnTo>
                  <a:lnTo>
                    <a:pt x="6045" y="1721063"/>
                  </a:lnTo>
                  <a:lnTo>
                    <a:pt x="4533" y="1718039"/>
                  </a:lnTo>
                  <a:lnTo>
                    <a:pt x="3022" y="1715014"/>
                  </a:lnTo>
                  <a:lnTo>
                    <a:pt x="3022" y="1713501"/>
                  </a:lnTo>
                  <a:lnTo>
                    <a:pt x="1511" y="1710477"/>
                  </a:lnTo>
                  <a:lnTo>
                    <a:pt x="1511" y="1705940"/>
                  </a:lnTo>
                  <a:lnTo>
                    <a:pt x="0" y="1702915"/>
                  </a:lnTo>
                  <a:lnTo>
                    <a:pt x="0" y="1699890"/>
                  </a:lnTo>
                  <a:lnTo>
                    <a:pt x="0" y="1696866"/>
                  </a:lnTo>
                  <a:lnTo>
                    <a:pt x="1511" y="1693841"/>
                  </a:lnTo>
                  <a:lnTo>
                    <a:pt x="1511" y="1689304"/>
                  </a:lnTo>
                  <a:lnTo>
                    <a:pt x="3022" y="1686279"/>
                  </a:lnTo>
                  <a:lnTo>
                    <a:pt x="3022" y="1681742"/>
                  </a:lnTo>
                  <a:lnTo>
                    <a:pt x="6045" y="1677205"/>
                  </a:lnTo>
                  <a:lnTo>
                    <a:pt x="7556" y="1672668"/>
                  </a:lnTo>
                  <a:lnTo>
                    <a:pt x="9067" y="1668131"/>
                  </a:lnTo>
                  <a:lnTo>
                    <a:pt x="9067" y="1663594"/>
                  </a:lnTo>
                  <a:lnTo>
                    <a:pt x="10578" y="1660569"/>
                  </a:lnTo>
                  <a:lnTo>
                    <a:pt x="12089" y="1657544"/>
                  </a:lnTo>
                  <a:lnTo>
                    <a:pt x="13601" y="1654519"/>
                  </a:lnTo>
                  <a:lnTo>
                    <a:pt x="13601" y="1653007"/>
                  </a:lnTo>
                  <a:lnTo>
                    <a:pt x="15112" y="1649982"/>
                  </a:lnTo>
                  <a:lnTo>
                    <a:pt x="15112" y="1645446"/>
                  </a:lnTo>
                  <a:lnTo>
                    <a:pt x="16623" y="1642421"/>
                  </a:lnTo>
                  <a:lnTo>
                    <a:pt x="16623" y="1640908"/>
                  </a:lnTo>
                  <a:lnTo>
                    <a:pt x="18134" y="1637884"/>
                  </a:lnTo>
                  <a:lnTo>
                    <a:pt x="18134" y="1636371"/>
                  </a:lnTo>
                  <a:lnTo>
                    <a:pt x="19645" y="1633347"/>
                  </a:lnTo>
                  <a:lnTo>
                    <a:pt x="21156" y="1630322"/>
                  </a:lnTo>
                  <a:lnTo>
                    <a:pt x="22668" y="1627297"/>
                  </a:lnTo>
                  <a:lnTo>
                    <a:pt x="22668" y="1624272"/>
                  </a:lnTo>
                  <a:lnTo>
                    <a:pt x="24179" y="1619735"/>
                  </a:lnTo>
                  <a:lnTo>
                    <a:pt x="25690" y="1616710"/>
                  </a:lnTo>
                  <a:lnTo>
                    <a:pt x="28712" y="1610661"/>
                  </a:lnTo>
                  <a:lnTo>
                    <a:pt x="30223" y="1606124"/>
                  </a:lnTo>
                  <a:lnTo>
                    <a:pt x="33246" y="1600075"/>
                  </a:lnTo>
                  <a:lnTo>
                    <a:pt x="34757" y="1595538"/>
                  </a:lnTo>
                  <a:lnTo>
                    <a:pt x="37779" y="1589488"/>
                  </a:lnTo>
                  <a:lnTo>
                    <a:pt x="39290" y="1583439"/>
                  </a:lnTo>
                  <a:lnTo>
                    <a:pt x="42313" y="1577389"/>
                  </a:lnTo>
                  <a:lnTo>
                    <a:pt x="43824" y="1569828"/>
                  </a:lnTo>
                  <a:lnTo>
                    <a:pt x="46846" y="1562266"/>
                  </a:lnTo>
                  <a:lnTo>
                    <a:pt x="49868" y="1554704"/>
                  </a:lnTo>
                  <a:lnTo>
                    <a:pt x="52891" y="1547142"/>
                  </a:lnTo>
                  <a:lnTo>
                    <a:pt x="55913" y="1539580"/>
                  </a:lnTo>
                  <a:lnTo>
                    <a:pt x="60446" y="1530506"/>
                  </a:lnTo>
                  <a:lnTo>
                    <a:pt x="63469" y="1522945"/>
                  </a:lnTo>
                  <a:lnTo>
                    <a:pt x="68002" y="1513870"/>
                  </a:lnTo>
                  <a:lnTo>
                    <a:pt x="71025" y="1504796"/>
                  </a:lnTo>
                  <a:lnTo>
                    <a:pt x="75558" y="1495722"/>
                  </a:lnTo>
                  <a:lnTo>
                    <a:pt x="78580" y="1485136"/>
                  </a:lnTo>
                  <a:lnTo>
                    <a:pt x="83114" y="1476061"/>
                  </a:lnTo>
                  <a:lnTo>
                    <a:pt x="86136" y="1466987"/>
                  </a:lnTo>
                  <a:lnTo>
                    <a:pt x="90670" y="1456401"/>
                  </a:lnTo>
                  <a:lnTo>
                    <a:pt x="95203" y="1445814"/>
                  </a:lnTo>
                  <a:lnTo>
                    <a:pt x="99737" y="1435228"/>
                  </a:lnTo>
                  <a:lnTo>
                    <a:pt x="104270" y="1424641"/>
                  </a:lnTo>
                  <a:lnTo>
                    <a:pt x="108803" y="1412542"/>
                  </a:lnTo>
                  <a:lnTo>
                    <a:pt x="114848" y="1401956"/>
                  </a:lnTo>
                  <a:lnTo>
                    <a:pt x="119382" y="1389857"/>
                  </a:lnTo>
                  <a:lnTo>
                    <a:pt x="123915" y="1379270"/>
                  </a:lnTo>
                  <a:lnTo>
                    <a:pt x="128449" y="1367171"/>
                  </a:lnTo>
                  <a:lnTo>
                    <a:pt x="134493" y="1355073"/>
                  </a:lnTo>
                  <a:lnTo>
                    <a:pt x="139027" y="1341461"/>
                  </a:lnTo>
                  <a:lnTo>
                    <a:pt x="143560" y="1330875"/>
                  </a:lnTo>
                  <a:lnTo>
                    <a:pt x="149605" y="1317264"/>
                  </a:lnTo>
                  <a:lnTo>
                    <a:pt x="155649" y="1305165"/>
                  </a:lnTo>
                  <a:lnTo>
                    <a:pt x="160183" y="1293066"/>
                  </a:lnTo>
                  <a:lnTo>
                    <a:pt x="166228" y="1279455"/>
                  </a:lnTo>
                  <a:lnTo>
                    <a:pt x="172272" y="1265844"/>
                  </a:lnTo>
                  <a:lnTo>
                    <a:pt x="178317" y="1253745"/>
                  </a:lnTo>
                  <a:lnTo>
                    <a:pt x="182850" y="1240133"/>
                  </a:lnTo>
                  <a:lnTo>
                    <a:pt x="188895" y="1226522"/>
                  </a:lnTo>
                  <a:lnTo>
                    <a:pt x="194940" y="1212911"/>
                  </a:lnTo>
                  <a:lnTo>
                    <a:pt x="200984" y="1199300"/>
                  </a:lnTo>
                  <a:lnTo>
                    <a:pt x="207029" y="1185689"/>
                  </a:lnTo>
                  <a:lnTo>
                    <a:pt x="213074" y="1172077"/>
                  </a:lnTo>
                  <a:lnTo>
                    <a:pt x="220630" y="1156954"/>
                  </a:lnTo>
                  <a:lnTo>
                    <a:pt x="225163" y="1143343"/>
                  </a:lnTo>
                  <a:lnTo>
                    <a:pt x="232719" y="1129731"/>
                  </a:lnTo>
                  <a:lnTo>
                    <a:pt x="238763" y="1116120"/>
                  </a:lnTo>
                  <a:lnTo>
                    <a:pt x="244808" y="1100997"/>
                  </a:lnTo>
                  <a:lnTo>
                    <a:pt x="250853" y="1087385"/>
                  </a:lnTo>
                  <a:lnTo>
                    <a:pt x="258409" y="1072262"/>
                  </a:lnTo>
                  <a:lnTo>
                    <a:pt x="264453" y="1058651"/>
                  </a:lnTo>
                  <a:lnTo>
                    <a:pt x="270498" y="1043527"/>
                  </a:lnTo>
                  <a:lnTo>
                    <a:pt x="278054" y="1029916"/>
                  </a:lnTo>
                  <a:lnTo>
                    <a:pt x="284098" y="1014792"/>
                  </a:lnTo>
                  <a:lnTo>
                    <a:pt x="290143" y="1001181"/>
                  </a:lnTo>
                  <a:lnTo>
                    <a:pt x="299210" y="981520"/>
                  </a:lnTo>
                  <a:lnTo>
                    <a:pt x="308277" y="963372"/>
                  </a:lnTo>
                  <a:lnTo>
                    <a:pt x="317344" y="945224"/>
                  </a:lnTo>
                  <a:lnTo>
                    <a:pt x="326411" y="927075"/>
                  </a:lnTo>
                  <a:lnTo>
                    <a:pt x="335478" y="908927"/>
                  </a:lnTo>
                  <a:lnTo>
                    <a:pt x="343033" y="889266"/>
                  </a:lnTo>
                  <a:lnTo>
                    <a:pt x="352101" y="871118"/>
                  </a:lnTo>
                  <a:lnTo>
                    <a:pt x="361168" y="852970"/>
                  </a:lnTo>
                  <a:lnTo>
                    <a:pt x="370234" y="834822"/>
                  </a:lnTo>
                  <a:lnTo>
                    <a:pt x="379301" y="815161"/>
                  </a:lnTo>
                  <a:lnTo>
                    <a:pt x="388368" y="797013"/>
                  </a:lnTo>
                  <a:lnTo>
                    <a:pt x="395924" y="778864"/>
                  </a:lnTo>
                  <a:lnTo>
                    <a:pt x="404991" y="760716"/>
                  </a:lnTo>
                  <a:lnTo>
                    <a:pt x="414058" y="742568"/>
                  </a:lnTo>
                  <a:lnTo>
                    <a:pt x="423125" y="724419"/>
                  </a:lnTo>
                  <a:lnTo>
                    <a:pt x="430681" y="707784"/>
                  </a:lnTo>
                  <a:lnTo>
                    <a:pt x="439748" y="689635"/>
                  </a:lnTo>
                  <a:lnTo>
                    <a:pt x="448815" y="671487"/>
                  </a:lnTo>
                  <a:lnTo>
                    <a:pt x="457882" y="653339"/>
                  </a:lnTo>
                  <a:lnTo>
                    <a:pt x="466949" y="636703"/>
                  </a:lnTo>
                  <a:lnTo>
                    <a:pt x="476016" y="618554"/>
                  </a:lnTo>
                  <a:lnTo>
                    <a:pt x="483571" y="601919"/>
                  </a:lnTo>
                  <a:lnTo>
                    <a:pt x="492638" y="585283"/>
                  </a:lnTo>
                  <a:lnTo>
                    <a:pt x="500194" y="568647"/>
                  </a:lnTo>
                  <a:lnTo>
                    <a:pt x="509261" y="552011"/>
                  </a:lnTo>
                  <a:lnTo>
                    <a:pt x="516817" y="535375"/>
                  </a:lnTo>
                  <a:lnTo>
                    <a:pt x="524373" y="518739"/>
                  </a:lnTo>
                  <a:lnTo>
                    <a:pt x="533440" y="503615"/>
                  </a:lnTo>
                  <a:lnTo>
                    <a:pt x="540996" y="486979"/>
                  </a:lnTo>
                  <a:lnTo>
                    <a:pt x="548551" y="471856"/>
                  </a:lnTo>
                  <a:lnTo>
                    <a:pt x="556107" y="456732"/>
                  </a:lnTo>
                  <a:lnTo>
                    <a:pt x="563663" y="443121"/>
                  </a:lnTo>
                  <a:lnTo>
                    <a:pt x="571219" y="427997"/>
                  </a:lnTo>
                  <a:lnTo>
                    <a:pt x="578774" y="412874"/>
                  </a:lnTo>
                  <a:lnTo>
                    <a:pt x="586330" y="399262"/>
                  </a:lnTo>
                  <a:lnTo>
                    <a:pt x="593886" y="385651"/>
                  </a:lnTo>
                  <a:lnTo>
                    <a:pt x="599931" y="372040"/>
                  </a:lnTo>
                  <a:lnTo>
                    <a:pt x="607487" y="358429"/>
                  </a:lnTo>
                  <a:lnTo>
                    <a:pt x="613531" y="346330"/>
                  </a:lnTo>
                  <a:lnTo>
                    <a:pt x="619576" y="332719"/>
                  </a:lnTo>
                  <a:lnTo>
                    <a:pt x="627132" y="320620"/>
                  </a:lnTo>
                  <a:lnTo>
                    <a:pt x="633176" y="308521"/>
                  </a:lnTo>
                  <a:lnTo>
                    <a:pt x="639221" y="297935"/>
                  </a:lnTo>
                  <a:lnTo>
                    <a:pt x="643755" y="287348"/>
                  </a:lnTo>
                  <a:lnTo>
                    <a:pt x="649799" y="275249"/>
                  </a:lnTo>
                  <a:lnTo>
                    <a:pt x="655844" y="266175"/>
                  </a:lnTo>
                  <a:lnTo>
                    <a:pt x="660377" y="255588"/>
                  </a:lnTo>
                  <a:lnTo>
                    <a:pt x="664911" y="246514"/>
                  </a:lnTo>
                  <a:lnTo>
                    <a:pt x="670955" y="237440"/>
                  </a:lnTo>
                  <a:lnTo>
                    <a:pt x="675489" y="229878"/>
                  </a:lnTo>
                  <a:lnTo>
                    <a:pt x="678511" y="220804"/>
                  </a:lnTo>
                  <a:lnTo>
                    <a:pt x="683044" y="213242"/>
                  </a:lnTo>
                  <a:lnTo>
                    <a:pt x="687578" y="207193"/>
                  </a:lnTo>
                  <a:lnTo>
                    <a:pt x="690601" y="199631"/>
                  </a:lnTo>
                  <a:lnTo>
                    <a:pt x="693623" y="193582"/>
                  </a:lnTo>
                  <a:lnTo>
                    <a:pt x="696645" y="189045"/>
                  </a:lnTo>
                  <a:lnTo>
                    <a:pt x="699667" y="182995"/>
                  </a:lnTo>
                  <a:lnTo>
                    <a:pt x="702690" y="178458"/>
                  </a:lnTo>
                  <a:lnTo>
                    <a:pt x="705712" y="173921"/>
                  </a:lnTo>
                  <a:lnTo>
                    <a:pt x="707223" y="170896"/>
                  </a:lnTo>
                  <a:lnTo>
                    <a:pt x="708734" y="167872"/>
                  </a:lnTo>
                  <a:lnTo>
                    <a:pt x="710245" y="164847"/>
                  </a:lnTo>
                  <a:lnTo>
                    <a:pt x="711757" y="163335"/>
                  </a:lnTo>
                  <a:lnTo>
                    <a:pt x="714779" y="158797"/>
                  </a:lnTo>
                  <a:lnTo>
                    <a:pt x="717801" y="154261"/>
                  </a:lnTo>
                  <a:lnTo>
                    <a:pt x="720823" y="149723"/>
                  </a:lnTo>
                  <a:lnTo>
                    <a:pt x="725357" y="145186"/>
                  </a:lnTo>
                  <a:lnTo>
                    <a:pt x="726868" y="142162"/>
                  </a:lnTo>
                  <a:lnTo>
                    <a:pt x="728379" y="139137"/>
                  </a:lnTo>
                  <a:lnTo>
                    <a:pt x="731402" y="137625"/>
                  </a:lnTo>
                  <a:lnTo>
                    <a:pt x="732913" y="134600"/>
                  </a:lnTo>
                  <a:lnTo>
                    <a:pt x="735935" y="131575"/>
                  </a:lnTo>
                  <a:lnTo>
                    <a:pt x="737446" y="128550"/>
                  </a:lnTo>
                  <a:lnTo>
                    <a:pt x="738958" y="125526"/>
                  </a:lnTo>
                  <a:lnTo>
                    <a:pt x="740469" y="122501"/>
                  </a:lnTo>
                  <a:lnTo>
                    <a:pt x="743491" y="117964"/>
                  </a:lnTo>
                  <a:lnTo>
                    <a:pt x="746513" y="116452"/>
                  </a:lnTo>
                  <a:lnTo>
                    <a:pt x="748025" y="111914"/>
                  </a:lnTo>
                  <a:lnTo>
                    <a:pt x="751047" y="108890"/>
                  </a:lnTo>
                  <a:lnTo>
                    <a:pt x="752558" y="105865"/>
                  </a:lnTo>
                  <a:lnTo>
                    <a:pt x="755580" y="102840"/>
                  </a:lnTo>
                  <a:lnTo>
                    <a:pt x="757091" y="99816"/>
                  </a:lnTo>
                  <a:lnTo>
                    <a:pt x="760114" y="96791"/>
                  </a:lnTo>
                  <a:lnTo>
                    <a:pt x="763136" y="92254"/>
                  </a:lnTo>
                  <a:lnTo>
                    <a:pt x="764647" y="89229"/>
                  </a:lnTo>
                  <a:lnTo>
                    <a:pt x="767669" y="86204"/>
                  </a:lnTo>
                  <a:lnTo>
                    <a:pt x="769181" y="83180"/>
                  </a:lnTo>
                  <a:lnTo>
                    <a:pt x="772203" y="78643"/>
                  </a:lnTo>
                  <a:lnTo>
                    <a:pt x="773714" y="77130"/>
                  </a:lnTo>
                  <a:lnTo>
                    <a:pt x="776736" y="72593"/>
                  </a:lnTo>
                  <a:lnTo>
                    <a:pt x="779759" y="69568"/>
                  </a:lnTo>
                  <a:lnTo>
                    <a:pt x="781270" y="66544"/>
                  </a:lnTo>
                  <a:lnTo>
                    <a:pt x="784292" y="63519"/>
                  </a:lnTo>
                  <a:lnTo>
                    <a:pt x="787315" y="60494"/>
                  </a:lnTo>
                  <a:lnTo>
                    <a:pt x="788826" y="55957"/>
                  </a:lnTo>
                  <a:lnTo>
                    <a:pt x="791848" y="52932"/>
                  </a:lnTo>
                  <a:lnTo>
                    <a:pt x="793359" y="49908"/>
                  </a:lnTo>
                  <a:lnTo>
                    <a:pt x="796382" y="46883"/>
                  </a:lnTo>
                  <a:lnTo>
                    <a:pt x="797893" y="43858"/>
                  </a:lnTo>
                  <a:lnTo>
                    <a:pt x="800915" y="40834"/>
                  </a:lnTo>
                  <a:lnTo>
                    <a:pt x="802426" y="39321"/>
                  </a:lnTo>
                  <a:lnTo>
                    <a:pt x="805449" y="36297"/>
                  </a:lnTo>
                  <a:lnTo>
                    <a:pt x="808471" y="33272"/>
                  </a:lnTo>
                  <a:lnTo>
                    <a:pt x="809982" y="30247"/>
                  </a:lnTo>
                  <a:lnTo>
                    <a:pt x="811493" y="27222"/>
                  </a:lnTo>
                  <a:lnTo>
                    <a:pt x="814515" y="25710"/>
                  </a:lnTo>
                  <a:lnTo>
                    <a:pt x="816027" y="22685"/>
                  </a:lnTo>
                  <a:lnTo>
                    <a:pt x="819049" y="18148"/>
                  </a:lnTo>
                  <a:lnTo>
                    <a:pt x="823582" y="15123"/>
                  </a:lnTo>
                  <a:lnTo>
                    <a:pt x="826605" y="10587"/>
                  </a:lnTo>
                  <a:lnTo>
                    <a:pt x="829627" y="7562"/>
                  </a:lnTo>
                  <a:lnTo>
                    <a:pt x="832650" y="4537"/>
                  </a:lnTo>
                  <a:lnTo>
                    <a:pt x="835672" y="3025"/>
                  </a:lnTo>
                  <a:lnTo>
                    <a:pt x="837183" y="1512"/>
                  </a:lnTo>
                  <a:lnTo>
                    <a:pt x="8386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7" name="Shape 73"/>
            <p:cNvSpPr/>
            <p:nvPr/>
          </p:nvSpPr>
          <p:spPr>
            <a:xfrm>
              <a:off x="4507066" y="351689"/>
              <a:ext cx="237252" cy="320620"/>
            </a:xfrm>
            <a:custGeom>
              <a:avLst/>
              <a:gdLst/>
              <a:ahLst/>
              <a:cxnLst/>
              <a:rect l="0" t="0" r="0" b="0"/>
              <a:pathLst>
                <a:path w="237252" h="320620">
                  <a:moveTo>
                    <a:pt x="128449" y="0"/>
                  </a:moveTo>
                  <a:lnTo>
                    <a:pt x="131473" y="0"/>
                  </a:lnTo>
                  <a:lnTo>
                    <a:pt x="134493" y="0"/>
                  </a:lnTo>
                  <a:lnTo>
                    <a:pt x="137516" y="0"/>
                  </a:lnTo>
                  <a:lnTo>
                    <a:pt x="139027" y="0"/>
                  </a:lnTo>
                  <a:lnTo>
                    <a:pt x="142049" y="1512"/>
                  </a:lnTo>
                  <a:lnTo>
                    <a:pt x="145073" y="1512"/>
                  </a:lnTo>
                  <a:lnTo>
                    <a:pt x="148094" y="1512"/>
                  </a:lnTo>
                  <a:lnTo>
                    <a:pt x="151116" y="1512"/>
                  </a:lnTo>
                  <a:lnTo>
                    <a:pt x="154138" y="3025"/>
                  </a:lnTo>
                  <a:lnTo>
                    <a:pt x="157162" y="3025"/>
                  </a:lnTo>
                  <a:lnTo>
                    <a:pt x="160183" y="4537"/>
                  </a:lnTo>
                  <a:lnTo>
                    <a:pt x="163205" y="4537"/>
                  </a:lnTo>
                  <a:lnTo>
                    <a:pt x="166228" y="4537"/>
                  </a:lnTo>
                  <a:lnTo>
                    <a:pt x="169250" y="6049"/>
                  </a:lnTo>
                  <a:lnTo>
                    <a:pt x="172274" y="7562"/>
                  </a:lnTo>
                  <a:lnTo>
                    <a:pt x="175295" y="7562"/>
                  </a:lnTo>
                  <a:lnTo>
                    <a:pt x="179828" y="9074"/>
                  </a:lnTo>
                  <a:lnTo>
                    <a:pt x="182850" y="10587"/>
                  </a:lnTo>
                  <a:lnTo>
                    <a:pt x="185874" y="10587"/>
                  </a:lnTo>
                  <a:lnTo>
                    <a:pt x="190406" y="12099"/>
                  </a:lnTo>
                  <a:lnTo>
                    <a:pt x="191917" y="13611"/>
                  </a:lnTo>
                  <a:lnTo>
                    <a:pt x="194940" y="15123"/>
                  </a:lnTo>
                  <a:lnTo>
                    <a:pt x="197964" y="16636"/>
                  </a:lnTo>
                  <a:lnTo>
                    <a:pt x="200984" y="18148"/>
                  </a:lnTo>
                  <a:lnTo>
                    <a:pt x="204007" y="19661"/>
                  </a:lnTo>
                  <a:lnTo>
                    <a:pt x="205518" y="22685"/>
                  </a:lnTo>
                  <a:lnTo>
                    <a:pt x="210051" y="25710"/>
                  </a:lnTo>
                  <a:lnTo>
                    <a:pt x="213075" y="30247"/>
                  </a:lnTo>
                  <a:lnTo>
                    <a:pt x="217607" y="34784"/>
                  </a:lnTo>
                  <a:lnTo>
                    <a:pt x="219118" y="37809"/>
                  </a:lnTo>
                  <a:lnTo>
                    <a:pt x="220630" y="42346"/>
                  </a:lnTo>
                  <a:lnTo>
                    <a:pt x="220630" y="45371"/>
                  </a:lnTo>
                  <a:lnTo>
                    <a:pt x="222141" y="46883"/>
                  </a:lnTo>
                  <a:lnTo>
                    <a:pt x="220630" y="49908"/>
                  </a:lnTo>
                  <a:lnTo>
                    <a:pt x="220630" y="51420"/>
                  </a:lnTo>
                  <a:lnTo>
                    <a:pt x="219118" y="52933"/>
                  </a:lnTo>
                  <a:lnTo>
                    <a:pt x="217607" y="55957"/>
                  </a:lnTo>
                  <a:lnTo>
                    <a:pt x="214585" y="57470"/>
                  </a:lnTo>
                  <a:lnTo>
                    <a:pt x="211564" y="58982"/>
                  </a:lnTo>
                  <a:lnTo>
                    <a:pt x="207029" y="58982"/>
                  </a:lnTo>
                  <a:lnTo>
                    <a:pt x="205518" y="57470"/>
                  </a:lnTo>
                  <a:lnTo>
                    <a:pt x="202495" y="57470"/>
                  </a:lnTo>
                  <a:lnTo>
                    <a:pt x="200984" y="55957"/>
                  </a:lnTo>
                  <a:lnTo>
                    <a:pt x="197964" y="55957"/>
                  </a:lnTo>
                  <a:lnTo>
                    <a:pt x="194940" y="54445"/>
                  </a:lnTo>
                  <a:lnTo>
                    <a:pt x="193429" y="54445"/>
                  </a:lnTo>
                  <a:lnTo>
                    <a:pt x="190406" y="52933"/>
                  </a:lnTo>
                  <a:lnTo>
                    <a:pt x="187384" y="51420"/>
                  </a:lnTo>
                  <a:lnTo>
                    <a:pt x="184363" y="49908"/>
                  </a:lnTo>
                  <a:lnTo>
                    <a:pt x="179828" y="48395"/>
                  </a:lnTo>
                  <a:lnTo>
                    <a:pt x="176806" y="46883"/>
                  </a:lnTo>
                  <a:lnTo>
                    <a:pt x="173784" y="46883"/>
                  </a:lnTo>
                  <a:lnTo>
                    <a:pt x="170763" y="45371"/>
                  </a:lnTo>
                  <a:lnTo>
                    <a:pt x="166228" y="43858"/>
                  </a:lnTo>
                  <a:lnTo>
                    <a:pt x="163205" y="42346"/>
                  </a:lnTo>
                  <a:lnTo>
                    <a:pt x="158673" y="40834"/>
                  </a:lnTo>
                  <a:lnTo>
                    <a:pt x="155649" y="39321"/>
                  </a:lnTo>
                  <a:lnTo>
                    <a:pt x="152627" y="37809"/>
                  </a:lnTo>
                  <a:lnTo>
                    <a:pt x="149605" y="36297"/>
                  </a:lnTo>
                  <a:lnTo>
                    <a:pt x="146583" y="36297"/>
                  </a:lnTo>
                  <a:lnTo>
                    <a:pt x="143562" y="34784"/>
                  </a:lnTo>
                  <a:lnTo>
                    <a:pt x="140538" y="33272"/>
                  </a:lnTo>
                  <a:lnTo>
                    <a:pt x="137516" y="33272"/>
                  </a:lnTo>
                  <a:lnTo>
                    <a:pt x="136004" y="31759"/>
                  </a:lnTo>
                  <a:lnTo>
                    <a:pt x="134493" y="30247"/>
                  </a:lnTo>
                  <a:lnTo>
                    <a:pt x="131473" y="30247"/>
                  </a:lnTo>
                  <a:lnTo>
                    <a:pt x="129961" y="28735"/>
                  </a:lnTo>
                  <a:lnTo>
                    <a:pt x="128449" y="28735"/>
                  </a:lnTo>
                  <a:lnTo>
                    <a:pt x="129961" y="30247"/>
                  </a:lnTo>
                  <a:lnTo>
                    <a:pt x="132982" y="34784"/>
                  </a:lnTo>
                  <a:lnTo>
                    <a:pt x="134493" y="37809"/>
                  </a:lnTo>
                  <a:lnTo>
                    <a:pt x="137516" y="40834"/>
                  </a:lnTo>
                  <a:lnTo>
                    <a:pt x="139027" y="43858"/>
                  </a:lnTo>
                  <a:lnTo>
                    <a:pt x="140538" y="46883"/>
                  </a:lnTo>
                  <a:lnTo>
                    <a:pt x="142049" y="51420"/>
                  </a:lnTo>
                  <a:lnTo>
                    <a:pt x="145073" y="54445"/>
                  </a:lnTo>
                  <a:lnTo>
                    <a:pt x="146583" y="57470"/>
                  </a:lnTo>
                  <a:lnTo>
                    <a:pt x="146583" y="58982"/>
                  </a:lnTo>
                  <a:lnTo>
                    <a:pt x="148094" y="63519"/>
                  </a:lnTo>
                  <a:lnTo>
                    <a:pt x="146583" y="63519"/>
                  </a:lnTo>
                  <a:lnTo>
                    <a:pt x="145073" y="63519"/>
                  </a:lnTo>
                  <a:lnTo>
                    <a:pt x="142049" y="62007"/>
                  </a:lnTo>
                  <a:lnTo>
                    <a:pt x="140538" y="62007"/>
                  </a:lnTo>
                  <a:lnTo>
                    <a:pt x="137516" y="60494"/>
                  </a:lnTo>
                  <a:lnTo>
                    <a:pt x="134493" y="58982"/>
                  </a:lnTo>
                  <a:lnTo>
                    <a:pt x="131473" y="57470"/>
                  </a:lnTo>
                  <a:lnTo>
                    <a:pt x="126938" y="55957"/>
                  </a:lnTo>
                  <a:lnTo>
                    <a:pt x="123915" y="55957"/>
                  </a:lnTo>
                  <a:lnTo>
                    <a:pt x="120893" y="54445"/>
                  </a:lnTo>
                  <a:lnTo>
                    <a:pt x="117872" y="52933"/>
                  </a:lnTo>
                  <a:lnTo>
                    <a:pt x="114848" y="52933"/>
                  </a:lnTo>
                  <a:lnTo>
                    <a:pt x="113337" y="52933"/>
                  </a:lnTo>
                  <a:lnTo>
                    <a:pt x="110315" y="54445"/>
                  </a:lnTo>
                  <a:lnTo>
                    <a:pt x="108803" y="57470"/>
                  </a:lnTo>
                  <a:lnTo>
                    <a:pt x="111826" y="60494"/>
                  </a:lnTo>
                  <a:lnTo>
                    <a:pt x="113337" y="62007"/>
                  </a:lnTo>
                  <a:lnTo>
                    <a:pt x="114848" y="66544"/>
                  </a:lnTo>
                  <a:lnTo>
                    <a:pt x="116361" y="71081"/>
                  </a:lnTo>
                  <a:lnTo>
                    <a:pt x="119382" y="74106"/>
                  </a:lnTo>
                  <a:lnTo>
                    <a:pt x="120893" y="78643"/>
                  </a:lnTo>
                  <a:lnTo>
                    <a:pt x="123915" y="83180"/>
                  </a:lnTo>
                  <a:lnTo>
                    <a:pt x="125426" y="87717"/>
                  </a:lnTo>
                  <a:lnTo>
                    <a:pt x="128449" y="90742"/>
                  </a:lnTo>
                  <a:lnTo>
                    <a:pt x="128449" y="95278"/>
                  </a:lnTo>
                  <a:lnTo>
                    <a:pt x="129961" y="98303"/>
                  </a:lnTo>
                  <a:lnTo>
                    <a:pt x="131473" y="101328"/>
                  </a:lnTo>
                  <a:lnTo>
                    <a:pt x="131473" y="104353"/>
                  </a:lnTo>
                  <a:lnTo>
                    <a:pt x="131473" y="105865"/>
                  </a:lnTo>
                  <a:lnTo>
                    <a:pt x="129961" y="105865"/>
                  </a:lnTo>
                  <a:lnTo>
                    <a:pt x="126938" y="105865"/>
                  </a:lnTo>
                  <a:lnTo>
                    <a:pt x="123915" y="102840"/>
                  </a:lnTo>
                  <a:lnTo>
                    <a:pt x="120893" y="101328"/>
                  </a:lnTo>
                  <a:lnTo>
                    <a:pt x="117872" y="99816"/>
                  </a:lnTo>
                  <a:lnTo>
                    <a:pt x="113337" y="98303"/>
                  </a:lnTo>
                  <a:lnTo>
                    <a:pt x="110315" y="95278"/>
                  </a:lnTo>
                  <a:lnTo>
                    <a:pt x="107292" y="93766"/>
                  </a:lnTo>
                  <a:lnTo>
                    <a:pt x="104272" y="92254"/>
                  </a:lnTo>
                  <a:lnTo>
                    <a:pt x="99737" y="92254"/>
                  </a:lnTo>
                  <a:lnTo>
                    <a:pt x="98225" y="90742"/>
                  </a:lnTo>
                  <a:lnTo>
                    <a:pt x="95203" y="90742"/>
                  </a:lnTo>
                  <a:lnTo>
                    <a:pt x="92181" y="90742"/>
                  </a:lnTo>
                  <a:lnTo>
                    <a:pt x="90671" y="92254"/>
                  </a:lnTo>
                  <a:lnTo>
                    <a:pt x="89160" y="93766"/>
                  </a:lnTo>
                  <a:lnTo>
                    <a:pt x="89160" y="96791"/>
                  </a:lnTo>
                  <a:lnTo>
                    <a:pt x="89160" y="98303"/>
                  </a:lnTo>
                  <a:lnTo>
                    <a:pt x="89160" y="99816"/>
                  </a:lnTo>
                  <a:lnTo>
                    <a:pt x="90671" y="102840"/>
                  </a:lnTo>
                  <a:lnTo>
                    <a:pt x="90671" y="105865"/>
                  </a:lnTo>
                  <a:lnTo>
                    <a:pt x="92181" y="107377"/>
                  </a:lnTo>
                  <a:lnTo>
                    <a:pt x="93692" y="108890"/>
                  </a:lnTo>
                  <a:lnTo>
                    <a:pt x="93692" y="111914"/>
                  </a:lnTo>
                  <a:lnTo>
                    <a:pt x="95203" y="114939"/>
                  </a:lnTo>
                  <a:lnTo>
                    <a:pt x="98225" y="117964"/>
                  </a:lnTo>
                  <a:lnTo>
                    <a:pt x="98225" y="119476"/>
                  </a:lnTo>
                  <a:lnTo>
                    <a:pt x="99737" y="122501"/>
                  </a:lnTo>
                  <a:lnTo>
                    <a:pt x="101248" y="125526"/>
                  </a:lnTo>
                  <a:lnTo>
                    <a:pt x="104272" y="128550"/>
                  </a:lnTo>
                  <a:lnTo>
                    <a:pt x="105781" y="130063"/>
                  </a:lnTo>
                  <a:lnTo>
                    <a:pt x="107292" y="133087"/>
                  </a:lnTo>
                  <a:lnTo>
                    <a:pt x="107292" y="136112"/>
                  </a:lnTo>
                  <a:lnTo>
                    <a:pt x="110315" y="137625"/>
                  </a:lnTo>
                  <a:lnTo>
                    <a:pt x="111826" y="140649"/>
                  </a:lnTo>
                  <a:lnTo>
                    <a:pt x="113337" y="143674"/>
                  </a:lnTo>
                  <a:lnTo>
                    <a:pt x="113337" y="146699"/>
                  </a:lnTo>
                  <a:lnTo>
                    <a:pt x="116361" y="149723"/>
                  </a:lnTo>
                  <a:lnTo>
                    <a:pt x="119382" y="154261"/>
                  </a:lnTo>
                  <a:lnTo>
                    <a:pt x="120893" y="157285"/>
                  </a:lnTo>
                  <a:lnTo>
                    <a:pt x="120893" y="160310"/>
                  </a:lnTo>
                  <a:lnTo>
                    <a:pt x="122404" y="161822"/>
                  </a:lnTo>
                  <a:lnTo>
                    <a:pt x="120893" y="163335"/>
                  </a:lnTo>
                  <a:lnTo>
                    <a:pt x="117872" y="163335"/>
                  </a:lnTo>
                  <a:lnTo>
                    <a:pt x="114848" y="161822"/>
                  </a:lnTo>
                  <a:lnTo>
                    <a:pt x="110315" y="160310"/>
                  </a:lnTo>
                  <a:lnTo>
                    <a:pt x="107292" y="158798"/>
                  </a:lnTo>
                  <a:lnTo>
                    <a:pt x="102760" y="155773"/>
                  </a:lnTo>
                  <a:lnTo>
                    <a:pt x="98225" y="154261"/>
                  </a:lnTo>
                  <a:lnTo>
                    <a:pt x="95203" y="152748"/>
                  </a:lnTo>
                  <a:lnTo>
                    <a:pt x="92181" y="151236"/>
                  </a:lnTo>
                  <a:lnTo>
                    <a:pt x="87647" y="149723"/>
                  </a:lnTo>
                  <a:lnTo>
                    <a:pt x="84625" y="148211"/>
                  </a:lnTo>
                  <a:lnTo>
                    <a:pt x="83114" y="146699"/>
                  </a:lnTo>
                  <a:lnTo>
                    <a:pt x="80092" y="145186"/>
                  </a:lnTo>
                  <a:lnTo>
                    <a:pt x="78580" y="145186"/>
                  </a:lnTo>
                  <a:lnTo>
                    <a:pt x="77071" y="145186"/>
                  </a:lnTo>
                  <a:lnTo>
                    <a:pt x="75560" y="145186"/>
                  </a:lnTo>
                  <a:lnTo>
                    <a:pt x="75560" y="149723"/>
                  </a:lnTo>
                  <a:lnTo>
                    <a:pt x="75560" y="151236"/>
                  </a:lnTo>
                  <a:lnTo>
                    <a:pt x="78580" y="155773"/>
                  </a:lnTo>
                  <a:lnTo>
                    <a:pt x="78580" y="157285"/>
                  </a:lnTo>
                  <a:lnTo>
                    <a:pt x="80092" y="160310"/>
                  </a:lnTo>
                  <a:lnTo>
                    <a:pt x="81603" y="161822"/>
                  </a:lnTo>
                  <a:lnTo>
                    <a:pt x="83114" y="164847"/>
                  </a:lnTo>
                  <a:lnTo>
                    <a:pt x="84625" y="167872"/>
                  </a:lnTo>
                  <a:lnTo>
                    <a:pt x="86136" y="169384"/>
                  </a:lnTo>
                  <a:lnTo>
                    <a:pt x="87647" y="172409"/>
                  </a:lnTo>
                  <a:lnTo>
                    <a:pt x="89160" y="175433"/>
                  </a:lnTo>
                  <a:lnTo>
                    <a:pt x="90671" y="178458"/>
                  </a:lnTo>
                  <a:lnTo>
                    <a:pt x="93692" y="181483"/>
                  </a:lnTo>
                  <a:lnTo>
                    <a:pt x="93692" y="184508"/>
                  </a:lnTo>
                  <a:lnTo>
                    <a:pt x="95203" y="187532"/>
                  </a:lnTo>
                  <a:lnTo>
                    <a:pt x="98225" y="189045"/>
                  </a:lnTo>
                  <a:lnTo>
                    <a:pt x="99737" y="192069"/>
                  </a:lnTo>
                  <a:lnTo>
                    <a:pt x="101248" y="195094"/>
                  </a:lnTo>
                  <a:lnTo>
                    <a:pt x="102760" y="198119"/>
                  </a:lnTo>
                  <a:lnTo>
                    <a:pt x="104272" y="199631"/>
                  </a:lnTo>
                  <a:lnTo>
                    <a:pt x="104272" y="202656"/>
                  </a:lnTo>
                  <a:lnTo>
                    <a:pt x="105781" y="204168"/>
                  </a:lnTo>
                  <a:lnTo>
                    <a:pt x="105781" y="207193"/>
                  </a:lnTo>
                  <a:lnTo>
                    <a:pt x="107292" y="208705"/>
                  </a:lnTo>
                  <a:lnTo>
                    <a:pt x="107292" y="211730"/>
                  </a:lnTo>
                  <a:lnTo>
                    <a:pt x="107292" y="213242"/>
                  </a:lnTo>
                  <a:lnTo>
                    <a:pt x="104272" y="213242"/>
                  </a:lnTo>
                  <a:lnTo>
                    <a:pt x="102760" y="213242"/>
                  </a:lnTo>
                  <a:lnTo>
                    <a:pt x="99737" y="211730"/>
                  </a:lnTo>
                  <a:lnTo>
                    <a:pt x="95203" y="208705"/>
                  </a:lnTo>
                  <a:lnTo>
                    <a:pt x="92181" y="207193"/>
                  </a:lnTo>
                  <a:lnTo>
                    <a:pt x="87647" y="205681"/>
                  </a:lnTo>
                  <a:lnTo>
                    <a:pt x="83114" y="202656"/>
                  </a:lnTo>
                  <a:lnTo>
                    <a:pt x="78580" y="201144"/>
                  </a:lnTo>
                  <a:lnTo>
                    <a:pt x="74047" y="199631"/>
                  </a:lnTo>
                  <a:lnTo>
                    <a:pt x="71025" y="196607"/>
                  </a:lnTo>
                  <a:lnTo>
                    <a:pt x="66491" y="195094"/>
                  </a:lnTo>
                  <a:lnTo>
                    <a:pt x="63470" y="193582"/>
                  </a:lnTo>
                  <a:lnTo>
                    <a:pt x="60446" y="193582"/>
                  </a:lnTo>
                  <a:lnTo>
                    <a:pt x="57424" y="192069"/>
                  </a:lnTo>
                  <a:lnTo>
                    <a:pt x="55913" y="192069"/>
                  </a:lnTo>
                  <a:lnTo>
                    <a:pt x="55913" y="193582"/>
                  </a:lnTo>
                  <a:lnTo>
                    <a:pt x="54402" y="195094"/>
                  </a:lnTo>
                  <a:lnTo>
                    <a:pt x="55913" y="198119"/>
                  </a:lnTo>
                  <a:lnTo>
                    <a:pt x="57424" y="201144"/>
                  </a:lnTo>
                  <a:lnTo>
                    <a:pt x="60446" y="204168"/>
                  </a:lnTo>
                  <a:lnTo>
                    <a:pt x="63470" y="210218"/>
                  </a:lnTo>
                  <a:lnTo>
                    <a:pt x="66491" y="211730"/>
                  </a:lnTo>
                  <a:lnTo>
                    <a:pt x="68002" y="214755"/>
                  </a:lnTo>
                  <a:lnTo>
                    <a:pt x="69514" y="217780"/>
                  </a:lnTo>
                  <a:lnTo>
                    <a:pt x="72536" y="220804"/>
                  </a:lnTo>
                  <a:lnTo>
                    <a:pt x="74047" y="222317"/>
                  </a:lnTo>
                  <a:lnTo>
                    <a:pt x="77071" y="225341"/>
                  </a:lnTo>
                  <a:lnTo>
                    <a:pt x="78580" y="228366"/>
                  </a:lnTo>
                  <a:lnTo>
                    <a:pt x="80092" y="231391"/>
                  </a:lnTo>
                  <a:lnTo>
                    <a:pt x="83114" y="234416"/>
                  </a:lnTo>
                  <a:lnTo>
                    <a:pt x="84625" y="237440"/>
                  </a:lnTo>
                  <a:lnTo>
                    <a:pt x="87647" y="238952"/>
                  </a:lnTo>
                  <a:lnTo>
                    <a:pt x="89160" y="241977"/>
                  </a:lnTo>
                  <a:lnTo>
                    <a:pt x="92181" y="243490"/>
                  </a:lnTo>
                  <a:lnTo>
                    <a:pt x="93692" y="246514"/>
                  </a:lnTo>
                  <a:lnTo>
                    <a:pt x="95203" y="248027"/>
                  </a:lnTo>
                  <a:lnTo>
                    <a:pt x="96714" y="251051"/>
                  </a:lnTo>
                  <a:lnTo>
                    <a:pt x="98225" y="254076"/>
                  </a:lnTo>
                  <a:lnTo>
                    <a:pt x="99737" y="257101"/>
                  </a:lnTo>
                  <a:lnTo>
                    <a:pt x="101248" y="257101"/>
                  </a:lnTo>
                  <a:lnTo>
                    <a:pt x="99737" y="258613"/>
                  </a:lnTo>
                  <a:lnTo>
                    <a:pt x="98225" y="257101"/>
                  </a:lnTo>
                  <a:lnTo>
                    <a:pt x="95203" y="255588"/>
                  </a:lnTo>
                  <a:lnTo>
                    <a:pt x="92181" y="254076"/>
                  </a:lnTo>
                  <a:lnTo>
                    <a:pt x="86136" y="252564"/>
                  </a:lnTo>
                  <a:lnTo>
                    <a:pt x="84625" y="251051"/>
                  </a:lnTo>
                  <a:lnTo>
                    <a:pt x="81603" y="249539"/>
                  </a:lnTo>
                  <a:lnTo>
                    <a:pt x="78580" y="248027"/>
                  </a:lnTo>
                  <a:lnTo>
                    <a:pt x="75560" y="248027"/>
                  </a:lnTo>
                  <a:lnTo>
                    <a:pt x="74047" y="246514"/>
                  </a:lnTo>
                  <a:lnTo>
                    <a:pt x="71025" y="245002"/>
                  </a:lnTo>
                  <a:lnTo>
                    <a:pt x="68002" y="243490"/>
                  </a:lnTo>
                  <a:lnTo>
                    <a:pt x="64980" y="243490"/>
                  </a:lnTo>
                  <a:lnTo>
                    <a:pt x="61959" y="241977"/>
                  </a:lnTo>
                  <a:lnTo>
                    <a:pt x="58935" y="240465"/>
                  </a:lnTo>
                  <a:lnTo>
                    <a:pt x="55913" y="238952"/>
                  </a:lnTo>
                  <a:lnTo>
                    <a:pt x="52891" y="237440"/>
                  </a:lnTo>
                  <a:lnTo>
                    <a:pt x="51379" y="237440"/>
                  </a:lnTo>
                  <a:lnTo>
                    <a:pt x="48359" y="235928"/>
                  </a:lnTo>
                  <a:lnTo>
                    <a:pt x="45335" y="234416"/>
                  </a:lnTo>
                  <a:lnTo>
                    <a:pt x="43824" y="234416"/>
                  </a:lnTo>
                  <a:lnTo>
                    <a:pt x="39290" y="232903"/>
                  </a:lnTo>
                  <a:lnTo>
                    <a:pt x="36269" y="232903"/>
                  </a:lnTo>
                  <a:lnTo>
                    <a:pt x="34758" y="232903"/>
                  </a:lnTo>
                  <a:lnTo>
                    <a:pt x="33246" y="232903"/>
                  </a:lnTo>
                  <a:lnTo>
                    <a:pt x="34758" y="234416"/>
                  </a:lnTo>
                  <a:lnTo>
                    <a:pt x="37779" y="235928"/>
                  </a:lnTo>
                  <a:lnTo>
                    <a:pt x="40801" y="238952"/>
                  </a:lnTo>
                  <a:lnTo>
                    <a:pt x="45335" y="241977"/>
                  </a:lnTo>
                  <a:lnTo>
                    <a:pt x="48359" y="243490"/>
                  </a:lnTo>
                  <a:lnTo>
                    <a:pt x="51379" y="246514"/>
                  </a:lnTo>
                  <a:lnTo>
                    <a:pt x="54402" y="248027"/>
                  </a:lnTo>
                  <a:lnTo>
                    <a:pt x="57424" y="251051"/>
                  </a:lnTo>
                  <a:lnTo>
                    <a:pt x="61959" y="252564"/>
                  </a:lnTo>
                  <a:lnTo>
                    <a:pt x="64980" y="255588"/>
                  </a:lnTo>
                  <a:lnTo>
                    <a:pt x="68002" y="257101"/>
                  </a:lnTo>
                  <a:lnTo>
                    <a:pt x="71025" y="260126"/>
                  </a:lnTo>
                  <a:lnTo>
                    <a:pt x="75560" y="263150"/>
                  </a:lnTo>
                  <a:lnTo>
                    <a:pt x="78580" y="264663"/>
                  </a:lnTo>
                  <a:lnTo>
                    <a:pt x="81603" y="266175"/>
                  </a:lnTo>
                  <a:lnTo>
                    <a:pt x="84625" y="269200"/>
                  </a:lnTo>
                  <a:lnTo>
                    <a:pt x="87647" y="272224"/>
                  </a:lnTo>
                  <a:lnTo>
                    <a:pt x="92181" y="273737"/>
                  </a:lnTo>
                  <a:lnTo>
                    <a:pt x="93692" y="275249"/>
                  </a:lnTo>
                  <a:lnTo>
                    <a:pt x="96714" y="276762"/>
                  </a:lnTo>
                  <a:lnTo>
                    <a:pt x="99737" y="278274"/>
                  </a:lnTo>
                  <a:lnTo>
                    <a:pt x="101248" y="279786"/>
                  </a:lnTo>
                  <a:lnTo>
                    <a:pt x="104272" y="281299"/>
                  </a:lnTo>
                  <a:lnTo>
                    <a:pt x="105781" y="282811"/>
                  </a:lnTo>
                  <a:lnTo>
                    <a:pt x="107292" y="284323"/>
                  </a:lnTo>
                  <a:lnTo>
                    <a:pt x="107292" y="285836"/>
                  </a:lnTo>
                  <a:lnTo>
                    <a:pt x="108803" y="284323"/>
                  </a:lnTo>
                  <a:lnTo>
                    <a:pt x="108803" y="282811"/>
                  </a:lnTo>
                  <a:lnTo>
                    <a:pt x="111826" y="279786"/>
                  </a:lnTo>
                  <a:lnTo>
                    <a:pt x="113337" y="276762"/>
                  </a:lnTo>
                  <a:lnTo>
                    <a:pt x="114848" y="273737"/>
                  </a:lnTo>
                  <a:lnTo>
                    <a:pt x="116361" y="270712"/>
                  </a:lnTo>
                  <a:lnTo>
                    <a:pt x="117872" y="267687"/>
                  </a:lnTo>
                  <a:lnTo>
                    <a:pt x="117872" y="264663"/>
                  </a:lnTo>
                  <a:lnTo>
                    <a:pt x="119382" y="261638"/>
                  </a:lnTo>
                  <a:lnTo>
                    <a:pt x="120893" y="258613"/>
                  </a:lnTo>
                  <a:lnTo>
                    <a:pt x="122404" y="255588"/>
                  </a:lnTo>
                  <a:lnTo>
                    <a:pt x="123915" y="252564"/>
                  </a:lnTo>
                  <a:lnTo>
                    <a:pt x="126938" y="248027"/>
                  </a:lnTo>
                  <a:lnTo>
                    <a:pt x="128449" y="243490"/>
                  </a:lnTo>
                  <a:lnTo>
                    <a:pt x="131473" y="238952"/>
                  </a:lnTo>
                  <a:lnTo>
                    <a:pt x="132982" y="235928"/>
                  </a:lnTo>
                  <a:lnTo>
                    <a:pt x="136004" y="231391"/>
                  </a:lnTo>
                  <a:lnTo>
                    <a:pt x="137516" y="226854"/>
                  </a:lnTo>
                  <a:lnTo>
                    <a:pt x="140538" y="222317"/>
                  </a:lnTo>
                  <a:lnTo>
                    <a:pt x="142049" y="217780"/>
                  </a:lnTo>
                  <a:lnTo>
                    <a:pt x="145073" y="213242"/>
                  </a:lnTo>
                  <a:lnTo>
                    <a:pt x="146583" y="207193"/>
                  </a:lnTo>
                  <a:lnTo>
                    <a:pt x="149605" y="202656"/>
                  </a:lnTo>
                  <a:lnTo>
                    <a:pt x="151116" y="198119"/>
                  </a:lnTo>
                  <a:lnTo>
                    <a:pt x="154138" y="193582"/>
                  </a:lnTo>
                  <a:lnTo>
                    <a:pt x="157162" y="187532"/>
                  </a:lnTo>
                  <a:lnTo>
                    <a:pt x="158673" y="182995"/>
                  </a:lnTo>
                  <a:lnTo>
                    <a:pt x="160183" y="178458"/>
                  </a:lnTo>
                  <a:lnTo>
                    <a:pt x="163205" y="172409"/>
                  </a:lnTo>
                  <a:lnTo>
                    <a:pt x="166228" y="167872"/>
                  </a:lnTo>
                  <a:lnTo>
                    <a:pt x="169250" y="163335"/>
                  </a:lnTo>
                  <a:lnTo>
                    <a:pt x="170763" y="157285"/>
                  </a:lnTo>
                  <a:lnTo>
                    <a:pt x="173784" y="152748"/>
                  </a:lnTo>
                  <a:lnTo>
                    <a:pt x="176806" y="148211"/>
                  </a:lnTo>
                  <a:lnTo>
                    <a:pt x="179828" y="142162"/>
                  </a:lnTo>
                  <a:lnTo>
                    <a:pt x="181339" y="137625"/>
                  </a:lnTo>
                  <a:lnTo>
                    <a:pt x="184363" y="133087"/>
                  </a:lnTo>
                  <a:lnTo>
                    <a:pt x="185874" y="128550"/>
                  </a:lnTo>
                  <a:lnTo>
                    <a:pt x="188895" y="124013"/>
                  </a:lnTo>
                  <a:lnTo>
                    <a:pt x="190406" y="119476"/>
                  </a:lnTo>
                  <a:lnTo>
                    <a:pt x="193429" y="114939"/>
                  </a:lnTo>
                  <a:lnTo>
                    <a:pt x="194940" y="110402"/>
                  </a:lnTo>
                  <a:lnTo>
                    <a:pt x="197964" y="107377"/>
                  </a:lnTo>
                  <a:lnTo>
                    <a:pt x="199475" y="102840"/>
                  </a:lnTo>
                  <a:lnTo>
                    <a:pt x="200984" y="99816"/>
                  </a:lnTo>
                  <a:lnTo>
                    <a:pt x="202495" y="95278"/>
                  </a:lnTo>
                  <a:lnTo>
                    <a:pt x="205518" y="92254"/>
                  </a:lnTo>
                  <a:lnTo>
                    <a:pt x="207029" y="89229"/>
                  </a:lnTo>
                  <a:lnTo>
                    <a:pt x="208540" y="86204"/>
                  </a:lnTo>
                  <a:lnTo>
                    <a:pt x="210051" y="83180"/>
                  </a:lnTo>
                  <a:lnTo>
                    <a:pt x="211564" y="80155"/>
                  </a:lnTo>
                  <a:lnTo>
                    <a:pt x="211564" y="77130"/>
                  </a:lnTo>
                  <a:lnTo>
                    <a:pt x="214585" y="72593"/>
                  </a:lnTo>
                  <a:lnTo>
                    <a:pt x="216096" y="71081"/>
                  </a:lnTo>
                  <a:lnTo>
                    <a:pt x="217607" y="68056"/>
                  </a:lnTo>
                  <a:lnTo>
                    <a:pt x="219118" y="66544"/>
                  </a:lnTo>
                  <a:lnTo>
                    <a:pt x="222141" y="63519"/>
                  </a:lnTo>
                  <a:lnTo>
                    <a:pt x="223652" y="62007"/>
                  </a:lnTo>
                  <a:lnTo>
                    <a:pt x="228185" y="62007"/>
                  </a:lnTo>
                  <a:lnTo>
                    <a:pt x="231208" y="62007"/>
                  </a:lnTo>
                  <a:lnTo>
                    <a:pt x="232719" y="62007"/>
                  </a:lnTo>
                  <a:lnTo>
                    <a:pt x="235741" y="62007"/>
                  </a:lnTo>
                  <a:lnTo>
                    <a:pt x="237252" y="62007"/>
                  </a:lnTo>
                  <a:lnTo>
                    <a:pt x="119382" y="320620"/>
                  </a:lnTo>
                  <a:lnTo>
                    <a:pt x="0" y="257101"/>
                  </a:lnTo>
                  <a:lnTo>
                    <a:pt x="1511" y="255588"/>
                  </a:lnTo>
                  <a:lnTo>
                    <a:pt x="1511" y="254076"/>
                  </a:lnTo>
                  <a:lnTo>
                    <a:pt x="3022" y="252564"/>
                  </a:lnTo>
                  <a:lnTo>
                    <a:pt x="3022" y="249539"/>
                  </a:lnTo>
                  <a:lnTo>
                    <a:pt x="4533" y="248027"/>
                  </a:lnTo>
                  <a:lnTo>
                    <a:pt x="6045" y="245002"/>
                  </a:lnTo>
                  <a:lnTo>
                    <a:pt x="7557" y="241977"/>
                  </a:lnTo>
                  <a:lnTo>
                    <a:pt x="9068" y="238952"/>
                  </a:lnTo>
                  <a:lnTo>
                    <a:pt x="10578" y="235928"/>
                  </a:lnTo>
                  <a:lnTo>
                    <a:pt x="12089" y="232903"/>
                  </a:lnTo>
                  <a:lnTo>
                    <a:pt x="13600" y="228366"/>
                  </a:lnTo>
                  <a:lnTo>
                    <a:pt x="15111" y="225341"/>
                  </a:lnTo>
                  <a:lnTo>
                    <a:pt x="16623" y="220804"/>
                  </a:lnTo>
                  <a:lnTo>
                    <a:pt x="19645" y="216267"/>
                  </a:lnTo>
                  <a:lnTo>
                    <a:pt x="21158" y="211730"/>
                  </a:lnTo>
                  <a:lnTo>
                    <a:pt x="24179" y="207193"/>
                  </a:lnTo>
                  <a:lnTo>
                    <a:pt x="25690" y="201144"/>
                  </a:lnTo>
                  <a:lnTo>
                    <a:pt x="28712" y="196607"/>
                  </a:lnTo>
                  <a:lnTo>
                    <a:pt x="31734" y="190557"/>
                  </a:lnTo>
                  <a:lnTo>
                    <a:pt x="33246" y="186020"/>
                  </a:lnTo>
                  <a:lnTo>
                    <a:pt x="36269" y="179971"/>
                  </a:lnTo>
                  <a:lnTo>
                    <a:pt x="37779" y="175433"/>
                  </a:lnTo>
                  <a:lnTo>
                    <a:pt x="40801" y="169384"/>
                  </a:lnTo>
                  <a:lnTo>
                    <a:pt x="43824" y="163335"/>
                  </a:lnTo>
                  <a:lnTo>
                    <a:pt x="46846" y="157285"/>
                  </a:lnTo>
                  <a:lnTo>
                    <a:pt x="49870" y="152748"/>
                  </a:lnTo>
                  <a:lnTo>
                    <a:pt x="52891" y="145186"/>
                  </a:lnTo>
                  <a:lnTo>
                    <a:pt x="55913" y="140649"/>
                  </a:lnTo>
                  <a:lnTo>
                    <a:pt x="57424" y="134600"/>
                  </a:lnTo>
                  <a:lnTo>
                    <a:pt x="60446" y="128550"/>
                  </a:lnTo>
                  <a:lnTo>
                    <a:pt x="63470" y="122501"/>
                  </a:lnTo>
                  <a:lnTo>
                    <a:pt x="66491" y="116452"/>
                  </a:lnTo>
                  <a:lnTo>
                    <a:pt x="69514" y="110402"/>
                  </a:lnTo>
                  <a:lnTo>
                    <a:pt x="72536" y="104353"/>
                  </a:lnTo>
                  <a:lnTo>
                    <a:pt x="75560" y="98303"/>
                  </a:lnTo>
                  <a:lnTo>
                    <a:pt x="78580" y="92254"/>
                  </a:lnTo>
                  <a:lnTo>
                    <a:pt x="81603" y="87717"/>
                  </a:lnTo>
                  <a:lnTo>
                    <a:pt x="84625" y="81667"/>
                  </a:lnTo>
                  <a:lnTo>
                    <a:pt x="86136" y="75618"/>
                  </a:lnTo>
                  <a:lnTo>
                    <a:pt x="89160" y="69568"/>
                  </a:lnTo>
                  <a:lnTo>
                    <a:pt x="92181" y="65031"/>
                  </a:lnTo>
                  <a:lnTo>
                    <a:pt x="95203" y="58982"/>
                  </a:lnTo>
                  <a:lnTo>
                    <a:pt x="98225" y="54445"/>
                  </a:lnTo>
                  <a:lnTo>
                    <a:pt x="99737" y="49908"/>
                  </a:lnTo>
                  <a:lnTo>
                    <a:pt x="102760" y="43858"/>
                  </a:lnTo>
                  <a:lnTo>
                    <a:pt x="104272" y="40834"/>
                  </a:lnTo>
                  <a:lnTo>
                    <a:pt x="107292" y="36297"/>
                  </a:lnTo>
                  <a:lnTo>
                    <a:pt x="108803" y="31759"/>
                  </a:lnTo>
                  <a:lnTo>
                    <a:pt x="111826" y="27222"/>
                  </a:lnTo>
                  <a:lnTo>
                    <a:pt x="113337" y="24198"/>
                  </a:lnTo>
                  <a:lnTo>
                    <a:pt x="116361" y="19661"/>
                  </a:lnTo>
                  <a:lnTo>
                    <a:pt x="117872" y="16636"/>
                  </a:lnTo>
                  <a:lnTo>
                    <a:pt x="119382" y="13611"/>
                  </a:lnTo>
                  <a:lnTo>
                    <a:pt x="120893" y="12099"/>
                  </a:lnTo>
                  <a:lnTo>
                    <a:pt x="122404" y="9074"/>
                  </a:lnTo>
                  <a:lnTo>
                    <a:pt x="123915" y="6049"/>
                  </a:lnTo>
                  <a:lnTo>
                    <a:pt x="125426" y="4537"/>
                  </a:lnTo>
                  <a:lnTo>
                    <a:pt x="125426" y="3025"/>
                  </a:lnTo>
                  <a:lnTo>
                    <a:pt x="128449" y="1512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8" name="Shape 75"/>
            <p:cNvSpPr/>
            <p:nvPr/>
          </p:nvSpPr>
          <p:spPr>
            <a:xfrm>
              <a:off x="4423953" y="696259"/>
              <a:ext cx="1674" cy="246"/>
            </a:xfrm>
            <a:custGeom>
              <a:avLst/>
              <a:gdLst/>
              <a:ahLst/>
              <a:cxnLst/>
              <a:rect l="0" t="0" r="0" b="0"/>
              <a:pathLst>
                <a:path w="1674" h="246">
                  <a:moveTo>
                    <a:pt x="1674" y="0"/>
                  </a:moveTo>
                  <a:lnTo>
                    <a:pt x="1511" y="246"/>
                  </a:lnTo>
                  <a:lnTo>
                    <a:pt x="0" y="246"/>
                  </a:lnTo>
                  <a:lnTo>
                    <a:pt x="167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29" name="Shape 76"/>
            <p:cNvSpPr/>
            <p:nvPr/>
          </p:nvSpPr>
          <p:spPr>
            <a:xfrm>
              <a:off x="4425628" y="625423"/>
              <a:ext cx="197799" cy="120989"/>
            </a:xfrm>
            <a:custGeom>
              <a:avLst/>
              <a:gdLst/>
              <a:ahLst/>
              <a:cxnLst/>
              <a:rect l="0" t="0" r="0" b="0"/>
              <a:pathLst>
                <a:path w="197799" h="120989">
                  <a:moveTo>
                    <a:pt x="70861" y="0"/>
                  </a:moveTo>
                  <a:lnTo>
                    <a:pt x="125263" y="25710"/>
                  </a:lnTo>
                  <a:lnTo>
                    <a:pt x="123752" y="27223"/>
                  </a:lnTo>
                  <a:lnTo>
                    <a:pt x="122241" y="30249"/>
                  </a:lnTo>
                  <a:lnTo>
                    <a:pt x="120729" y="33273"/>
                  </a:lnTo>
                  <a:lnTo>
                    <a:pt x="119218" y="34786"/>
                  </a:lnTo>
                  <a:lnTo>
                    <a:pt x="117707" y="37810"/>
                  </a:lnTo>
                  <a:lnTo>
                    <a:pt x="116196" y="39321"/>
                  </a:lnTo>
                  <a:lnTo>
                    <a:pt x="113172" y="40834"/>
                  </a:lnTo>
                  <a:lnTo>
                    <a:pt x="110151" y="40834"/>
                  </a:lnTo>
                  <a:lnTo>
                    <a:pt x="108640" y="40834"/>
                  </a:lnTo>
                  <a:lnTo>
                    <a:pt x="104107" y="40834"/>
                  </a:lnTo>
                  <a:lnTo>
                    <a:pt x="101083" y="40834"/>
                  </a:lnTo>
                  <a:lnTo>
                    <a:pt x="96551" y="40834"/>
                  </a:lnTo>
                  <a:lnTo>
                    <a:pt x="92018" y="40834"/>
                  </a:lnTo>
                  <a:lnTo>
                    <a:pt x="87483" y="40834"/>
                  </a:lnTo>
                  <a:lnTo>
                    <a:pt x="82951" y="40834"/>
                  </a:lnTo>
                  <a:lnTo>
                    <a:pt x="78417" y="40834"/>
                  </a:lnTo>
                  <a:lnTo>
                    <a:pt x="75395" y="40834"/>
                  </a:lnTo>
                  <a:lnTo>
                    <a:pt x="72371" y="40834"/>
                  </a:lnTo>
                  <a:lnTo>
                    <a:pt x="69350" y="40834"/>
                  </a:lnTo>
                  <a:lnTo>
                    <a:pt x="66328" y="40834"/>
                  </a:lnTo>
                  <a:lnTo>
                    <a:pt x="64817" y="40834"/>
                  </a:lnTo>
                  <a:lnTo>
                    <a:pt x="122241" y="71082"/>
                  </a:lnTo>
                  <a:lnTo>
                    <a:pt x="170598" y="92255"/>
                  </a:lnTo>
                  <a:lnTo>
                    <a:pt x="164553" y="40834"/>
                  </a:lnTo>
                  <a:lnTo>
                    <a:pt x="197799" y="55959"/>
                  </a:lnTo>
                  <a:lnTo>
                    <a:pt x="182686" y="120989"/>
                  </a:lnTo>
                  <a:lnTo>
                    <a:pt x="49705" y="63521"/>
                  </a:lnTo>
                  <a:lnTo>
                    <a:pt x="0" y="70836"/>
                  </a:lnTo>
                  <a:lnTo>
                    <a:pt x="2859" y="66544"/>
                  </a:lnTo>
                  <a:lnTo>
                    <a:pt x="5880" y="63521"/>
                  </a:lnTo>
                  <a:lnTo>
                    <a:pt x="8904" y="62008"/>
                  </a:lnTo>
                  <a:lnTo>
                    <a:pt x="11926" y="58983"/>
                  </a:lnTo>
                  <a:lnTo>
                    <a:pt x="13437" y="55959"/>
                  </a:lnTo>
                  <a:lnTo>
                    <a:pt x="16459" y="52933"/>
                  </a:lnTo>
                  <a:lnTo>
                    <a:pt x="19480" y="49909"/>
                  </a:lnTo>
                  <a:lnTo>
                    <a:pt x="22504" y="46885"/>
                  </a:lnTo>
                  <a:lnTo>
                    <a:pt x="25526" y="45372"/>
                  </a:lnTo>
                  <a:lnTo>
                    <a:pt x="30060" y="40834"/>
                  </a:lnTo>
                  <a:lnTo>
                    <a:pt x="31570" y="37810"/>
                  </a:lnTo>
                  <a:lnTo>
                    <a:pt x="33081" y="36298"/>
                  </a:lnTo>
                  <a:lnTo>
                    <a:pt x="34594" y="34786"/>
                  </a:lnTo>
                  <a:lnTo>
                    <a:pt x="37616" y="31761"/>
                  </a:lnTo>
                  <a:lnTo>
                    <a:pt x="39127" y="30249"/>
                  </a:lnTo>
                  <a:lnTo>
                    <a:pt x="42149" y="27223"/>
                  </a:lnTo>
                  <a:lnTo>
                    <a:pt x="45170" y="24199"/>
                  </a:lnTo>
                  <a:lnTo>
                    <a:pt x="49705" y="21174"/>
                  </a:lnTo>
                  <a:lnTo>
                    <a:pt x="52727" y="18150"/>
                  </a:lnTo>
                  <a:lnTo>
                    <a:pt x="57261" y="13611"/>
                  </a:lnTo>
                  <a:lnTo>
                    <a:pt x="60282" y="10588"/>
                  </a:lnTo>
                  <a:lnTo>
                    <a:pt x="63305" y="7563"/>
                  </a:lnTo>
                  <a:lnTo>
                    <a:pt x="64817" y="6051"/>
                  </a:lnTo>
                  <a:lnTo>
                    <a:pt x="67839" y="3026"/>
                  </a:lnTo>
                  <a:lnTo>
                    <a:pt x="69350" y="1514"/>
                  </a:lnTo>
                  <a:lnTo>
                    <a:pt x="7086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0" name="Shape 78"/>
            <p:cNvSpPr/>
            <p:nvPr/>
          </p:nvSpPr>
          <p:spPr>
            <a:xfrm>
              <a:off x="4558446" y="838666"/>
              <a:ext cx="155649" cy="294910"/>
            </a:xfrm>
            <a:custGeom>
              <a:avLst/>
              <a:gdLst/>
              <a:ahLst/>
              <a:cxnLst/>
              <a:rect l="0" t="0" r="0" b="0"/>
              <a:pathLst>
                <a:path w="155649" h="294910">
                  <a:moveTo>
                    <a:pt x="0" y="0"/>
                  </a:moveTo>
                  <a:lnTo>
                    <a:pt x="4533" y="0"/>
                  </a:lnTo>
                  <a:lnTo>
                    <a:pt x="7554" y="0"/>
                  </a:lnTo>
                  <a:lnTo>
                    <a:pt x="12089" y="0"/>
                  </a:lnTo>
                  <a:lnTo>
                    <a:pt x="16623" y="0"/>
                  </a:lnTo>
                  <a:lnTo>
                    <a:pt x="19645" y="0"/>
                  </a:lnTo>
                  <a:lnTo>
                    <a:pt x="24179" y="1512"/>
                  </a:lnTo>
                  <a:lnTo>
                    <a:pt x="27201" y="1512"/>
                  </a:lnTo>
                  <a:lnTo>
                    <a:pt x="31734" y="3023"/>
                  </a:lnTo>
                  <a:lnTo>
                    <a:pt x="36266" y="3023"/>
                  </a:lnTo>
                  <a:lnTo>
                    <a:pt x="39290" y="4536"/>
                  </a:lnTo>
                  <a:lnTo>
                    <a:pt x="42313" y="6049"/>
                  </a:lnTo>
                  <a:lnTo>
                    <a:pt x="46846" y="7562"/>
                  </a:lnTo>
                  <a:lnTo>
                    <a:pt x="51379" y="9074"/>
                  </a:lnTo>
                  <a:lnTo>
                    <a:pt x="54402" y="9074"/>
                  </a:lnTo>
                  <a:lnTo>
                    <a:pt x="57424" y="12099"/>
                  </a:lnTo>
                  <a:lnTo>
                    <a:pt x="60446" y="13611"/>
                  </a:lnTo>
                  <a:lnTo>
                    <a:pt x="64980" y="15124"/>
                  </a:lnTo>
                  <a:lnTo>
                    <a:pt x="68002" y="16634"/>
                  </a:lnTo>
                  <a:lnTo>
                    <a:pt x="71025" y="18147"/>
                  </a:lnTo>
                  <a:lnTo>
                    <a:pt x="75557" y="19661"/>
                  </a:lnTo>
                  <a:lnTo>
                    <a:pt x="78580" y="22685"/>
                  </a:lnTo>
                  <a:lnTo>
                    <a:pt x="81603" y="24198"/>
                  </a:lnTo>
                  <a:lnTo>
                    <a:pt x="84625" y="25710"/>
                  </a:lnTo>
                  <a:lnTo>
                    <a:pt x="87647" y="28735"/>
                  </a:lnTo>
                  <a:lnTo>
                    <a:pt x="90668" y="30246"/>
                  </a:lnTo>
                  <a:lnTo>
                    <a:pt x="93692" y="33272"/>
                  </a:lnTo>
                  <a:lnTo>
                    <a:pt x="96714" y="34784"/>
                  </a:lnTo>
                  <a:lnTo>
                    <a:pt x="99737" y="37809"/>
                  </a:lnTo>
                  <a:lnTo>
                    <a:pt x="102757" y="40834"/>
                  </a:lnTo>
                  <a:lnTo>
                    <a:pt x="105781" y="43857"/>
                  </a:lnTo>
                  <a:lnTo>
                    <a:pt x="108803" y="46883"/>
                  </a:lnTo>
                  <a:lnTo>
                    <a:pt x="110315" y="48395"/>
                  </a:lnTo>
                  <a:lnTo>
                    <a:pt x="113337" y="51420"/>
                  </a:lnTo>
                  <a:lnTo>
                    <a:pt x="116358" y="54445"/>
                  </a:lnTo>
                  <a:lnTo>
                    <a:pt x="119382" y="57468"/>
                  </a:lnTo>
                  <a:lnTo>
                    <a:pt x="120893" y="60494"/>
                  </a:lnTo>
                  <a:lnTo>
                    <a:pt x="123915" y="63519"/>
                  </a:lnTo>
                  <a:lnTo>
                    <a:pt x="125426" y="66544"/>
                  </a:lnTo>
                  <a:lnTo>
                    <a:pt x="128449" y="69568"/>
                  </a:lnTo>
                  <a:lnTo>
                    <a:pt x="129958" y="72592"/>
                  </a:lnTo>
                  <a:lnTo>
                    <a:pt x="132982" y="75618"/>
                  </a:lnTo>
                  <a:lnTo>
                    <a:pt x="134493" y="78643"/>
                  </a:lnTo>
                  <a:lnTo>
                    <a:pt x="136004" y="83180"/>
                  </a:lnTo>
                  <a:lnTo>
                    <a:pt x="137516" y="86203"/>
                  </a:lnTo>
                  <a:lnTo>
                    <a:pt x="139027" y="89229"/>
                  </a:lnTo>
                  <a:lnTo>
                    <a:pt x="142049" y="93766"/>
                  </a:lnTo>
                  <a:lnTo>
                    <a:pt x="143559" y="96791"/>
                  </a:lnTo>
                  <a:lnTo>
                    <a:pt x="143559" y="101328"/>
                  </a:lnTo>
                  <a:lnTo>
                    <a:pt x="146583" y="104353"/>
                  </a:lnTo>
                  <a:lnTo>
                    <a:pt x="148094" y="107377"/>
                  </a:lnTo>
                  <a:lnTo>
                    <a:pt x="149605" y="111913"/>
                  </a:lnTo>
                  <a:lnTo>
                    <a:pt x="149605" y="114939"/>
                  </a:lnTo>
                  <a:lnTo>
                    <a:pt x="151116" y="119476"/>
                  </a:lnTo>
                  <a:lnTo>
                    <a:pt x="152627" y="122501"/>
                  </a:lnTo>
                  <a:lnTo>
                    <a:pt x="152627" y="127037"/>
                  </a:lnTo>
                  <a:lnTo>
                    <a:pt x="152627" y="131575"/>
                  </a:lnTo>
                  <a:lnTo>
                    <a:pt x="154138" y="134600"/>
                  </a:lnTo>
                  <a:lnTo>
                    <a:pt x="154138" y="139136"/>
                  </a:lnTo>
                  <a:lnTo>
                    <a:pt x="155649" y="142162"/>
                  </a:lnTo>
                  <a:lnTo>
                    <a:pt x="155649" y="146699"/>
                  </a:lnTo>
                  <a:lnTo>
                    <a:pt x="155649" y="151236"/>
                  </a:lnTo>
                  <a:lnTo>
                    <a:pt x="155649" y="155773"/>
                  </a:lnTo>
                  <a:lnTo>
                    <a:pt x="155649" y="158798"/>
                  </a:lnTo>
                  <a:lnTo>
                    <a:pt x="155649" y="163335"/>
                  </a:lnTo>
                  <a:lnTo>
                    <a:pt x="155649" y="167870"/>
                  </a:lnTo>
                  <a:lnTo>
                    <a:pt x="155649" y="173921"/>
                  </a:lnTo>
                  <a:lnTo>
                    <a:pt x="155649" y="178458"/>
                  </a:lnTo>
                  <a:lnTo>
                    <a:pt x="155649" y="182995"/>
                  </a:lnTo>
                  <a:lnTo>
                    <a:pt x="154138" y="187532"/>
                  </a:lnTo>
                  <a:lnTo>
                    <a:pt x="154138" y="192069"/>
                  </a:lnTo>
                  <a:lnTo>
                    <a:pt x="154138" y="195093"/>
                  </a:lnTo>
                  <a:lnTo>
                    <a:pt x="152627" y="198119"/>
                  </a:lnTo>
                  <a:lnTo>
                    <a:pt x="152627" y="199631"/>
                  </a:lnTo>
                  <a:lnTo>
                    <a:pt x="151116" y="202656"/>
                  </a:lnTo>
                  <a:lnTo>
                    <a:pt x="151116" y="207192"/>
                  </a:lnTo>
                  <a:lnTo>
                    <a:pt x="149605" y="211730"/>
                  </a:lnTo>
                  <a:lnTo>
                    <a:pt x="148094" y="216267"/>
                  </a:lnTo>
                  <a:lnTo>
                    <a:pt x="146583" y="220803"/>
                  </a:lnTo>
                  <a:lnTo>
                    <a:pt x="145070" y="225341"/>
                  </a:lnTo>
                  <a:lnTo>
                    <a:pt x="142049" y="229878"/>
                  </a:lnTo>
                  <a:lnTo>
                    <a:pt x="140538" y="234414"/>
                  </a:lnTo>
                  <a:lnTo>
                    <a:pt x="137516" y="238952"/>
                  </a:lnTo>
                  <a:lnTo>
                    <a:pt x="136004" y="241977"/>
                  </a:lnTo>
                  <a:lnTo>
                    <a:pt x="134493" y="246514"/>
                  </a:lnTo>
                  <a:lnTo>
                    <a:pt x="131470" y="251051"/>
                  </a:lnTo>
                  <a:lnTo>
                    <a:pt x="128449" y="254076"/>
                  </a:lnTo>
                  <a:lnTo>
                    <a:pt x="125426" y="258613"/>
                  </a:lnTo>
                  <a:lnTo>
                    <a:pt x="122404" y="261636"/>
                  </a:lnTo>
                  <a:lnTo>
                    <a:pt x="119382" y="266175"/>
                  </a:lnTo>
                  <a:lnTo>
                    <a:pt x="116358" y="269200"/>
                  </a:lnTo>
                  <a:lnTo>
                    <a:pt x="113337" y="272224"/>
                  </a:lnTo>
                  <a:lnTo>
                    <a:pt x="110315" y="276760"/>
                  </a:lnTo>
                  <a:lnTo>
                    <a:pt x="107292" y="279786"/>
                  </a:lnTo>
                  <a:lnTo>
                    <a:pt x="102757" y="282811"/>
                  </a:lnTo>
                  <a:lnTo>
                    <a:pt x="99737" y="285836"/>
                  </a:lnTo>
                  <a:lnTo>
                    <a:pt x="96714" y="288859"/>
                  </a:lnTo>
                  <a:lnTo>
                    <a:pt x="92181" y="291885"/>
                  </a:lnTo>
                  <a:lnTo>
                    <a:pt x="87647" y="294910"/>
                  </a:lnTo>
                  <a:lnTo>
                    <a:pt x="87647" y="291885"/>
                  </a:lnTo>
                  <a:lnTo>
                    <a:pt x="87647" y="288859"/>
                  </a:lnTo>
                  <a:lnTo>
                    <a:pt x="86136" y="287348"/>
                  </a:lnTo>
                  <a:lnTo>
                    <a:pt x="86136" y="284323"/>
                  </a:lnTo>
                  <a:lnTo>
                    <a:pt x="86136" y="281299"/>
                  </a:lnTo>
                  <a:lnTo>
                    <a:pt x="84625" y="278274"/>
                  </a:lnTo>
                  <a:lnTo>
                    <a:pt x="83114" y="275248"/>
                  </a:lnTo>
                  <a:lnTo>
                    <a:pt x="81603" y="272224"/>
                  </a:lnTo>
                  <a:lnTo>
                    <a:pt x="86136" y="270712"/>
                  </a:lnTo>
                  <a:lnTo>
                    <a:pt x="89157" y="267687"/>
                  </a:lnTo>
                  <a:lnTo>
                    <a:pt x="92181" y="264663"/>
                  </a:lnTo>
                  <a:lnTo>
                    <a:pt x="95203" y="263149"/>
                  </a:lnTo>
                  <a:lnTo>
                    <a:pt x="98225" y="258613"/>
                  </a:lnTo>
                  <a:lnTo>
                    <a:pt x="99737" y="257101"/>
                  </a:lnTo>
                  <a:lnTo>
                    <a:pt x="102757" y="252564"/>
                  </a:lnTo>
                  <a:lnTo>
                    <a:pt x="105781" y="251051"/>
                  </a:lnTo>
                  <a:lnTo>
                    <a:pt x="108803" y="246514"/>
                  </a:lnTo>
                  <a:lnTo>
                    <a:pt x="110315" y="243490"/>
                  </a:lnTo>
                  <a:lnTo>
                    <a:pt x="113337" y="240465"/>
                  </a:lnTo>
                  <a:lnTo>
                    <a:pt x="114848" y="237440"/>
                  </a:lnTo>
                  <a:lnTo>
                    <a:pt x="117869" y="234414"/>
                  </a:lnTo>
                  <a:lnTo>
                    <a:pt x="119382" y="231391"/>
                  </a:lnTo>
                  <a:lnTo>
                    <a:pt x="122404" y="226854"/>
                  </a:lnTo>
                  <a:lnTo>
                    <a:pt x="123915" y="223829"/>
                  </a:lnTo>
                  <a:lnTo>
                    <a:pt x="125426" y="219292"/>
                  </a:lnTo>
                  <a:lnTo>
                    <a:pt x="126938" y="216267"/>
                  </a:lnTo>
                  <a:lnTo>
                    <a:pt x="128449" y="211730"/>
                  </a:lnTo>
                  <a:lnTo>
                    <a:pt x="129958" y="208704"/>
                  </a:lnTo>
                  <a:lnTo>
                    <a:pt x="131470" y="204168"/>
                  </a:lnTo>
                  <a:lnTo>
                    <a:pt x="132982" y="199631"/>
                  </a:lnTo>
                  <a:lnTo>
                    <a:pt x="134493" y="196607"/>
                  </a:lnTo>
                  <a:lnTo>
                    <a:pt x="134493" y="192069"/>
                  </a:lnTo>
                  <a:lnTo>
                    <a:pt x="136004" y="189045"/>
                  </a:lnTo>
                  <a:lnTo>
                    <a:pt x="137516" y="184508"/>
                  </a:lnTo>
                  <a:lnTo>
                    <a:pt x="137516" y="179969"/>
                  </a:lnTo>
                  <a:lnTo>
                    <a:pt x="137516" y="175433"/>
                  </a:lnTo>
                  <a:lnTo>
                    <a:pt x="139027" y="170897"/>
                  </a:lnTo>
                  <a:lnTo>
                    <a:pt x="139027" y="167870"/>
                  </a:lnTo>
                  <a:lnTo>
                    <a:pt x="139027" y="163335"/>
                  </a:lnTo>
                  <a:lnTo>
                    <a:pt x="139027" y="158798"/>
                  </a:lnTo>
                  <a:lnTo>
                    <a:pt x="139027" y="154259"/>
                  </a:lnTo>
                  <a:lnTo>
                    <a:pt x="139027" y="151236"/>
                  </a:lnTo>
                  <a:lnTo>
                    <a:pt x="139027" y="146699"/>
                  </a:lnTo>
                  <a:lnTo>
                    <a:pt x="139027" y="143674"/>
                  </a:lnTo>
                  <a:lnTo>
                    <a:pt x="139027" y="140648"/>
                  </a:lnTo>
                  <a:lnTo>
                    <a:pt x="137516" y="137625"/>
                  </a:lnTo>
                  <a:lnTo>
                    <a:pt x="137516" y="133087"/>
                  </a:lnTo>
                  <a:lnTo>
                    <a:pt x="136004" y="130063"/>
                  </a:lnTo>
                  <a:lnTo>
                    <a:pt x="136004" y="127037"/>
                  </a:lnTo>
                  <a:lnTo>
                    <a:pt x="134493" y="124013"/>
                  </a:lnTo>
                  <a:lnTo>
                    <a:pt x="134493" y="120989"/>
                  </a:lnTo>
                  <a:lnTo>
                    <a:pt x="132982" y="116452"/>
                  </a:lnTo>
                  <a:lnTo>
                    <a:pt x="132982" y="113425"/>
                  </a:lnTo>
                  <a:lnTo>
                    <a:pt x="131470" y="110402"/>
                  </a:lnTo>
                  <a:lnTo>
                    <a:pt x="129958" y="107377"/>
                  </a:lnTo>
                  <a:lnTo>
                    <a:pt x="128449" y="104353"/>
                  </a:lnTo>
                  <a:lnTo>
                    <a:pt x="126938" y="101328"/>
                  </a:lnTo>
                  <a:lnTo>
                    <a:pt x="125426" y="98302"/>
                  </a:lnTo>
                  <a:lnTo>
                    <a:pt x="123915" y="95278"/>
                  </a:lnTo>
                  <a:lnTo>
                    <a:pt x="122404" y="92254"/>
                  </a:lnTo>
                  <a:lnTo>
                    <a:pt x="120893" y="89229"/>
                  </a:lnTo>
                  <a:lnTo>
                    <a:pt x="119382" y="86203"/>
                  </a:lnTo>
                  <a:lnTo>
                    <a:pt x="117869" y="83180"/>
                  </a:lnTo>
                  <a:lnTo>
                    <a:pt x="116358" y="81667"/>
                  </a:lnTo>
                  <a:lnTo>
                    <a:pt x="114848" y="78643"/>
                  </a:lnTo>
                  <a:lnTo>
                    <a:pt x="113337" y="75618"/>
                  </a:lnTo>
                  <a:lnTo>
                    <a:pt x="110315" y="72592"/>
                  </a:lnTo>
                  <a:lnTo>
                    <a:pt x="108803" y="69568"/>
                  </a:lnTo>
                  <a:lnTo>
                    <a:pt x="104268" y="65031"/>
                  </a:lnTo>
                  <a:lnTo>
                    <a:pt x="99737" y="60494"/>
                  </a:lnTo>
                  <a:lnTo>
                    <a:pt x="95203" y="55957"/>
                  </a:lnTo>
                  <a:lnTo>
                    <a:pt x="90668" y="51420"/>
                  </a:lnTo>
                  <a:lnTo>
                    <a:pt x="87647" y="48395"/>
                  </a:lnTo>
                  <a:lnTo>
                    <a:pt x="86136" y="46883"/>
                  </a:lnTo>
                  <a:lnTo>
                    <a:pt x="83114" y="45369"/>
                  </a:lnTo>
                  <a:lnTo>
                    <a:pt x="80092" y="43857"/>
                  </a:lnTo>
                  <a:lnTo>
                    <a:pt x="77068" y="40834"/>
                  </a:lnTo>
                  <a:lnTo>
                    <a:pt x="75557" y="39321"/>
                  </a:lnTo>
                  <a:lnTo>
                    <a:pt x="72536" y="37809"/>
                  </a:lnTo>
                  <a:lnTo>
                    <a:pt x="69514" y="36297"/>
                  </a:lnTo>
                  <a:lnTo>
                    <a:pt x="66491" y="33272"/>
                  </a:lnTo>
                  <a:lnTo>
                    <a:pt x="63467" y="33272"/>
                  </a:lnTo>
                  <a:lnTo>
                    <a:pt x="60446" y="31758"/>
                  </a:lnTo>
                  <a:lnTo>
                    <a:pt x="57424" y="30246"/>
                  </a:lnTo>
                  <a:lnTo>
                    <a:pt x="54402" y="28735"/>
                  </a:lnTo>
                  <a:lnTo>
                    <a:pt x="51379" y="27222"/>
                  </a:lnTo>
                  <a:lnTo>
                    <a:pt x="48356" y="25710"/>
                  </a:lnTo>
                  <a:lnTo>
                    <a:pt x="45335" y="24198"/>
                  </a:lnTo>
                  <a:lnTo>
                    <a:pt x="42313" y="22685"/>
                  </a:lnTo>
                  <a:lnTo>
                    <a:pt x="39290" y="21173"/>
                  </a:lnTo>
                  <a:lnTo>
                    <a:pt x="36266" y="21173"/>
                  </a:lnTo>
                  <a:lnTo>
                    <a:pt x="31734" y="19661"/>
                  </a:lnTo>
                  <a:lnTo>
                    <a:pt x="28712" y="19661"/>
                  </a:lnTo>
                  <a:lnTo>
                    <a:pt x="25690" y="19661"/>
                  </a:lnTo>
                  <a:lnTo>
                    <a:pt x="22666" y="18147"/>
                  </a:lnTo>
                  <a:lnTo>
                    <a:pt x="18134" y="18147"/>
                  </a:lnTo>
                  <a:lnTo>
                    <a:pt x="15111" y="16634"/>
                  </a:lnTo>
                  <a:lnTo>
                    <a:pt x="12089" y="16634"/>
                  </a:lnTo>
                  <a:lnTo>
                    <a:pt x="9065" y="16634"/>
                  </a:lnTo>
                  <a:lnTo>
                    <a:pt x="4533" y="16634"/>
                  </a:lnTo>
                  <a:lnTo>
                    <a:pt x="4533" y="12099"/>
                  </a:lnTo>
                  <a:lnTo>
                    <a:pt x="3022" y="7562"/>
                  </a:lnTo>
                  <a:lnTo>
                    <a:pt x="1511" y="302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1" name="Shape 80"/>
            <p:cNvSpPr/>
            <p:nvPr/>
          </p:nvSpPr>
          <p:spPr>
            <a:xfrm>
              <a:off x="4384662" y="853787"/>
              <a:ext cx="208540" cy="311546"/>
            </a:xfrm>
            <a:custGeom>
              <a:avLst/>
              <a:gdLst/>
              <a:ahLst/>
              <a:cxnLst/>
              <a:rect l="0" t="0" r="0" b="0"/>
              <a:pathLst>
                <a:path w="208540" h="311546">
                  <a:moveTo>
                    <a:pt x="96714" y="0"/>
                  </a:moveTo>
                  <a:lnTo>
                    <a:pt x="98225" y="4537"/>
                  </a:lnTo>
                  <a:lnTo>
                    <a:pt x="99737" y="9074"/>
                  </a:lnTo>
                  <a:lnTo>
                    <a:pt x="101248" y="12099"/>
                  </a:lnTo>
                  <a:lnTo>
                    <a:pt x="102759" y="16636"/>
                  </a:lnTo>
                  <a:lnTo>
                    <a:pt x="98225" y="18148"/>
                  </a:lnTo>
                  <a:lnTo>
                    <a:pt x="95203" y="21173"/>
                  </a:lnTo>
                  <a:lnTo>
                    <a:pt x="90669" y="24198"/>
                  </a:lnTo>
                  <a:lnTo>
                    <a:pt x="86136" y="27222"/>
                  </a:lnTo>
                  <a:lnTo>
                    <a:pt x="83114" y="28735"/>
                  </a:lnTo>
                  <a:lnTo>
                    <a:pt x="78580" y="31759"/>
                  </a:lnTo>
                  <a:lnTo>
                    <a:pt x="75558" y="34784"/>
                  </a:lnTo>
                  <a:lnTo>
                    <a:pt x="72535" y="39321"/>
                  </a:lnTo>
                  <a:lnTo>
                    <a:pt x="68002" y="42346"/>
                  </a:lnTo>
                  <a:lnTo>
                    <a:pt x="64980" y="45371"/>
                  </a:lnTo>
                  <a:lnTo>
                    <a:pt x="61957" y="48395"/>
                  </a:lnTo>
                  <a:lnTo>
                    <a:pt x="58935" y="52932"/>
                  </a:lnTo>
                  <a:lnTo>
                    <a:pt x="55913" y="57470"/>
                  </a:lnTo>
                  <a:lnTo>
                    <a:pt x="52891" y="60494"/>
                  </a:lnTo>
                  <a:lnTo>
                    <a:pt x="51379" y="65031"/>
                  </a:lnTo>
                  <a:lnTo>
                    <a:pt x="46846" y="69568"/>
                  </a:lnTo>
                  <a:lnTo>
                    <a:pt x="45335" y="72593"/>
                  </a:lnTo>
                  <a:lnTo>
                    <a:pt x="43824" y="77130"/>
                  </a:lnTo>
                  <a:lnTo>
                    <a:pt x="40801" y="81667"/>
                  </a:lnTo>
                  <a:lnTo>
                    <a:pt x="39290" y="86204"/>
                  </a:lnTo>
                  <a:lnTo>
                    <a:pt x="37779" y="90741"/>
                  </a:lnTo>
                  <a:lnTo>
                    <a:pt x="36268" y="95278"/>
                  </a:lnTo>
                  <a:lnTo>
                    <a:pt x="34756" y="99816"/>
                  </a:lnTo>
                  <a:lnTo>
                    <a:pt x="33245" y="104353"/>
                  </a:lnTo>
                  <a:lnTo>
                    <a:pt x="31734" y="108890"/>
                  </a:lnTo>
                  <a:lnTo>
                    <a:pt x="30223" y="113427"/>
                  </a:lnTo>
                  <a:lnTo>
                    <a:pt x="28712" y="117964"/>
                  </a:lnTo>
                  <a:lnTo>
                    <a:pt x="28712" y="122501"/>
                  </a:lnTo>
                  <a:lnTo>
                    <a:pt x="28712" y="125526"/>
                  </a:lnTo>
                  <a:lnTo>
                    <a:pt x="28712" y="128550"/>
                  </a:lnTo>
                  <a:lnTo>
                    <a:pt x="28712" y="130063"/>
                  </a:lnTo>
                  <a:lnTo>
                    <a:pt x="27201" y="133087"/>
                  </a:lnTo>
                  <a:lnTo>
                    <a:pt x="27201" y="134600"/>
                  </a:lnTo>
                  <a:lnTo>
                    <a:pt x="27201" y="137625"/>
                  </a:lnTo>
                  <a:lnTo>
                    <a:pt x="27201" y="140649"/>
                  </a:lnTo>
                  <a:lnTo>
                    <a:pt x="27201" y="143674"/>
                  </a:lnTo>
                  <a:lnTo>
                    <a:pt x="27201" y="146699"/>
                  </a:lnTo>
                  <a:lnTo>
                    <a:pt x="27201" y="151236"/>
                  </a:lnTo>
                  <a:lnTo>
                    <a:pt x="27201" y="154261"/>
                  </a:lnTo>
                  <a:lnTo>
                    <a:pt x="27201" y="157285"/>
                  </a:lnTo>
                  <a:lnTo>
                    <a:pt x="28712" y="160310"/>
                  </a:lnTo>
                  <a:lnTo>
                    <a:pt x="28712" y="164847"/>
                  </a:lnTo>
                  <a:lnTo>
                    <a:pt x="28712" y="167872"/>
                  </a:lnTo>
                  <a:lnTo>
                    <a:pt x="30223" y="172409"/>
                  </a:lnTo>
                  <a:lnTo>
                    <a:pt x="30223" y="175433"/>
                  </a:lnTo>
                  <a:lnTo>
                    <a:pt x="31734" y="178458"/>
                  </a:lnTo>
                  <a:lnTo>
                    <a:pt x="33245" y="181483"/>
                  </a:lnTo>
                  <a:lnTo>
                    <a:pt x="33245" y="186020"/>
                  </a:lnTo>
                  <a:lnTo>
                    <a:pt x="34756" y="189045"/>
                  </a:lnTo>
                  <a:lnTo>
                    <a:pt x="36268" y="192069"/>
                  </a:lnTo>
                  <a:lnTo>
                    <a:pt x="37779" y="195094"/>
                  </a:lnTo>
                  <a:lnTo>
                    <a:pt x="37779" y="199631"/>
                  </a:lnTo>
                  <a:lnTo>
                    <a:pt x="39290" y="201144"/>
                  </a:lnTo>
                  <a:lnTo>
                    <a:pt x="40801" y="204168"/>
                  </a:lnTo>
                  <a:lnTo>
                    <a:pt x="43824" y="208705"/>
                  </a:lnTo>
                  <a:lnTo>
                    <a:pt x="43824" y="211730"/>
                  </a:lnTo>
                  <a:lnTo>
                    <a:pt x="46846" y="214755"/>
                  </a:lnTo>
                  <a:lnTo>
                    <a:pt x="48357" y="217780"/>
                  </a:lnTo>
                  <a:lnTo>
                    <a:pt x="49868" y="219292"/>
                  </a:lnTo>
                  <a:lnTo>
                    <a:pt x="51379" y="223829"/>
                  </a:lnTo>
                  <a:lnTo>
                    <a:pt x="52891" y="225341"/>
                  </a:lnTo>
                  <a:lnTo>
                    <a:pt x="55913" y="228366"/>
                  </a:lnTo>
                  <a:lnTo>
                    <a:pt x="57424" y="231391"/>
                  </a:lnTo>
                  <a:lnTo>
                    <a:pt x="60446" y="234416"/>
                  </a:lnTo>
                  <a:lnTo>
                    <a:pt x="61957" y="237440"/>
                  </a:lnTo>
                  <a:lnTo>
                    <a:pt x="64980" y="238952"/>
                  </a:lnTo>
                  <a:lnTo>
                    <a:pt x="66491" y="241977"/>
                  </a:lnTo>
                  <a:lnTo>
                    <a:pt x="68002" y="245002"/>
                  </a:lnTo>
                  <a:lnTo>
                    <a:pt x="71024" y="246514"/>
                  </a:lnTo>
                  <a:lnTo>
                    <a:pt x="74047" y="249539"/>
                  </a:lnTo>
                  <a:lnTo>
                    <a:pt x="77069" y="251051"/>
                  </a:lnTo>
                  <a:lnTo>
                    <a:pt x="78580" y="254076"/>
                  </a:lnTo>
                  <a:lnTo>
                    <a:pt x="81602" y="255588"/>
                  </a:lnTo>
                  <a:lnTo>
                    <a:pt x="84625" y="257101"/>
                  </a:lnTo>
                  <a:lnTo>
                    <a:pt x="87647" y="260126"/>
                  </a:lnTo>
                  <a:lnTo>
                    <a:pt x="90669" y="263150"/>
                  </a:lnTo>
                  <a:lnTo>
                    <a:pt x="93692" y="263150"/>
                  </a:lnTo>
                  <a:lnTo>
                    <a:pt x="95203" y="266175"/>
                  </a:lnTo>
                  <a:lnTo>
                    <a:pt x="99737" y="267687"/>
                  </a:lnTo>
                  <a:lnTo>
                    <a:pt x="101248" y="269200"/>
                  </a:lnTo>
                  <a:lnTo>
                    <a:pt x="105781" y="270712"/>
                  </a:lnTo>
                  <a:lnTo>
                    <a:pt x="107292" y="272224"/>
                  </a:lnTo>
                  <a:lnTo>
                    <a:pt x="110315" y="273737"/>
                  </a:lnTo>
                  <a:lnTo>
                    <a:pt x="113337" y="275249"/>
                  </a:lnTo>
                  <a:lnTo>
                    <a:pt x="117870" y="276761"/>
                  </a:lnTo>
                  <a:lnTo>
                    <a:pt x="120893" y="278274"/>
                  </a:lnTo>
                  <a:lnTo>
                    <a:pt x="123915" y="279786"/>
                  </a:lnTo>
                  <a:lnTo>
                    <a:pt x="126937" y="281299"/>
                  </a:lnTo>
                  <a:lnTo>
                    <a:pt x="129960" y="281299"/>
                  </a:lnTo>
                  <a:lnTo>
                    <a:pt x="134493" y="282811"/>
                  </a:lnTo>
                  <a:lnTo>
                    <a:pt x="137515" y="282811"/>
                  </a:lnTo>
                  <a:lnTo>
                    <a:pt x="140538" y="284323"/>
                  </a:lnTo>
                  <a:lnTo>
                    <a:pt x="145071" y="284323"/>
                  </a:lnTo>
                  <a:lnTo>
                    <a:pt x="148094" y="285836"/>
                  </a:lnTo>
                  <a:lnTo>
                    <a:pt x="151116" y="285836"/>
                  </a:lnTo>
                  <a:lnTo>
                    <a:pt x="154138" y="287348"/>
                  </a:lnTo>
                  <a:lnTo>
                    <a:pt x="158672" y="287348"/>
                  </a:lnTo>
                  <a:lnTo>
                    <a:pt x="161694" y="287348"/>
                  </a:lnTo>
                  <a:lnTo>
                    <a:pt x="166227" y="287348"/>
                  </a:lnTo>
                  <a:lnTo>
                    <a:pt x="169250" y="287348"/>
                  </a:lnTo>
                  <a:lnTo>
                    <a:pt x="172272" y="287348"/>
                  </a:lnTo>
                  <a:lnTo>
                    <a:pt x="176805" y="287348"/>
                  </a:lnTo>
                  <a:lnTo>
                    <a:pt x="181339" y="287348"/>
                  </a:lnTo>
                  <a:lnTo>
                    <a:pt x="185872" y="287348"/>
                  </a:lnTo>
                  <a:lnTo>
                    <a:pt x="188895" y="285836"/>
                  </a:lnTo>
                  <a:lnTo>
                    <a:pt x="193429" y="285836"/>
                  </a:lnTo>
                  <a:lnTo>
                    <a:pt x="197962" y="284323"/>
                  </a:lnTo>
                  <a:lnTo>
                    <a:pt x="200984" y="284323"/>
                  </a:lnTo>
                  <a:lnTo>
                    <a:pt x="200984" y="287348"/>
                  </a:lnTo>
                  <a:lnTo>
                    <a:pt x="202495" y="290373"/>
                  </a:lnTo>
                  <a:lnTo>
                    <a:pt x="204007" y="291885"/>
                  </a:lnTo>
                  <a:lnTo>
                    <a:pt x="204007" y="294910"/>
                  </a:lnTo>
                  <a:lnTo>
                    <a:pt x="205518" y="297935"/>
                  </a:lnTo>
                  <a:lnTo>
                    <a:pt x="207029" y="300959"/>
                  </a:lnTo>
                  <a:lnTo>
                    <a:pt x="207029" y="303984"/>
                  </a:lnTo>
                  <a:lnTo>
                    <a:pt x="208540" y="307009"/>
                  </a:lnTo>
                  <a:lnTo>
                    <a:pt x="204007" y="307009"/>
                  </a:lnTo>
                  <a:lnTo>
                    <a:pt x="199473" y="308521"/>
                  </a:lnTo>
                  <a:lnTo>
                    <a:pt x="196451" y="308521"/>
                  </a:lnTo>
                  <a:lnTo>
                    <a:pt x="193429" y="308521"/>
                  </a:lnTo>
                  <a:lnTo>
                    <a:pt x="191917" y="310033"/>
                  </a:lnTo>
                  <a:lnTo>
                    <a:pt x="188895" y="310033"/>
                  </a:lnTo>
                  <a:lnTo>
                    <a:pt x="185872" y="310033"/>
                  </a:lnTo>
                  <a:lnTo>
                    <a:pt x="182850" y="310033"/>
                  </a:lnTo>
                  <a:lnTo>
                    <a:pt x="181339" y="310033"/>
                  </a:lnTo>
                  <a:lnTo>
                    <a:pt x="178317" y="311546"/>
                  </a:lnTo>
                  <a:lnTo>
                    <a:pt x="175294" y="311546"/>
                  </a:lnTo>
                  <a:lnTo>
                    <a:pt x="172272" y="311546"/>
                  </a:lnTo>
                  <a:lnTo>
                    <a:pt x="169250" y="311546"/>
                  </a:lnTo>
                  <a:lnTo>
                    <a:pt x="167739" y="311546"/>
                  </a:lnTo>
                  <a:lnTo>
                    <a:pt x="163205" y="311546"/>
                  </a:lnTo>
                  <a:lnTo>
                    <a:pt x="158672" y="311546"/>
                  </a:lnTo>
                  <a:lnTo>
                    <a:pt x="155649" y="310033"/>
                  </a:lnTo>
                  <a:lnTo>
                    <a:pt x="151116" y="310033"/>
                  </a:lnTo>
                  <a:lnTo>
                    <a:pt x="146583" y="308521"/>
                  </a:lnTo>
                  <a:lnTo>
                    <a:pt x="143560" y="308521"/>
                  </a:lnTo>
                  <a:lnTo>
                    <a:pt x="139026" y="308521"/>
                  </a:lnTo>
                  <a:lnTo>
                    <a:pt x="134493" y="307009"/>
                  </a:lnTo>
                  <a:lnTo>
                    <a:pt x="131471" y="307009"/>
                  </a:lnTo>
                  <a:lnTo>
                    <a:pt x="126937" y="305496"/>
                  </a:lnTo>
                  <a:lnTo>
                    <a:pt x="122404" y="305496"/>
                  </a:lnTo>
                  <a:lnTo>
                    <a:pt x="119381" y="303984"/>
                  </a:lnTo>
                  <a:lnTo>
                    <a:pt x="114848" y="302472"/>
                  </a:lnTo>
                  <a:lnTo>
                    <a:pt x="110315" y="300959"/>
                  </a:lnTo>
                  <a:lnTo>
                    <a:pt x="107292" y="299447"/>
                  </a:lnTo>
                  <a:lnTo>
                    <a:pt x="102759" y="299447"/>
                  </a:lnTo>
                  <a:lnTo>
                    <a:pt x="99737" y="296422"/>
                  </a:lnTo>
                  <a:lnTo>
                    <a:pt x="96714" y="294910"/>
                  </a:lnTo>
                  <a:lnTo>
                    <a:pt x="92181" y="293397"/>
                  </a:lnTo>
                  <a:lnTo>
                    <a:pt x="89158" y="291885"/>
                  </a:lnTo>
                  <a:lnTo>
                    <a:pt x="86136" y="290373"/>
                  </a:lnTo>
                  <a:lnTo>
                    <a:pt x="81602" y="287348"/>
                  </a:lnTo>
                  <a:lnTo>
                    <a:pt x="78580" y="285836"/>
                  </a:lnTo>
                  <a:lnTo>
                    <a:pt x="75558" y="284323"/>
                  </a:lnTo>
                  <a:lnTo>
                    <a:pt x="72535" y="282811"/>
                  </a:lnTo>
                  <a:lnTo>
                    <a:pt x="69513" y="279786"/>
                  </a:lnTo>
                  <a:lnTo>
                    <a:pt x="66491" y="276761"/>
                  </a:lnTo>
                  <a:lnTo>
                    <a:pt x="61957" y="275249"/>
                  </a:lnTo>
                  <a:lnTo>
                    <a:pt x="58935" y="272224"/>
                  </a:lnTo>
                  <a:lnTo>
                    <a:pt x="55913" y="270712"/>
                  </a:lnTo>
                  <a:lnTo>
                    <a:pt x="52891" y="267687"/>
                  </a:lnTo>
                  <a:lnTo>
                    <a:pt x="49868" y="266175"/>
                  </a:lnTo>
                  <a:lnTo>
                    <a:pt x="46846" y="263150"/>
                  </a:lnTo>
                  <a:lnTo>
                    <a:pt x="45335" y="260126"/>
                  </a:lnTo>
                  <a:lnTo>
                    <a:pt x="42312" y="257101"/>
                  </a:lnTo>
                  <a:lnTo>
                    <a:pt x="39290" y="254076"/>
                  </a:lnTo>
                  <a:lnTo>
                    <a:pt x="37779" y="251051"/>
                  </a:lnTo>
                  <a:lnTo>
                    <a:pt x="34756" y="248027"/>
                  </a:lnTo>
                  <a:lnTo>
                    <a:pt x="31734" y="243490"/>
                  </a:lnTo>
                  <a:lnTo>
                    <a:pt x="28712" y="241977"/>
                  </a:lnTo>
                  <a:lnTo>
                    <a:pt x="27201" y="237440"/>
                  </a:lnTo>
                  <a:lnTo>
                    <a:pt x="25690" y="234416"/>
                  </a:lnTo>
                  <a:lnTo>
                    <a:pt x="22667" y="231391"/>
                  </a:lnTo>
                  <a:lnTo>
                    <a:pt x="21156" y="228366"/>
                  </a:lnTo>
                  <a:lnTo>
                    <a:pt x="19645" y="223829"/>
                  </a:lnTo>
                  <a:lnTo>
                    <a:pt x="18134" y="220804"/>
                  </a:lnTo>
                  <a:lnTo>
                    <a:pt x="15111" y="216267"/>
                  </a:lnTo>
                  <a:lnTo>
                    <a:pt x="13600" y="213242"/>
                  </a:lnTo>
                  <a:lnTo>
                    <a:pt x="12089" y="208705"/>
                  </a:lnTo>
                  <a:lnTo>
                    <a:pt x="10578" y="205681"/>
                  </a:lnTo>
                  <a:lnTo>
                    <a:pt x="9067" y="201144"/>
                  </a:lnTo>
                  <a:lnTo>
                    <a:pt x="7556" y="198119"/>
                  </a:lnTo>
                  <a:lnTo>
                    <a:pt x="7556" y="193582"/>
                  </a:lnTo>
                  <a:lnTo>
                    <a:pt x="6045" y="189045"/>
                  </a:lnTo>
                  <a:lnTo>
                    <a:pt x="4533" y="184508"/>
                  </a:lnTo>
                  <a:lnTo>
                    <a:pt x="3022" y="181483"/>
                  </a:lnTo>
                  <a:lnTo>
                    <a:pt x="3022" y="176946"/>
                  </a:lnTo>
                  <a:lnTo>
                    <a:pt x="3022" y="172409"/>
                  </a:lnTo>
                  <a:lnTo>
                    <a:pt x="1511" y="167872"/>
                  </a:lnTo>
                  <a:lnTo>
                    <a:pt x="1511" y="164847"/>
                  </a:lnTo>
                  <a:lnTo>
                    <a:pt x="0" y="160310"/>
                  </a:lnTo>
                  <a:lnTo>
                    <a:pt x="0" y="155773"/>
                  </a:lnTo>
                  <a:lnTo>
                    <a:pt x="0" y="151236"/>
                  </a:lnTo>
                  <a:lnTo>
                    <a:pt x="0" y="146699"/>
                  </a:lnTo>
                  <a:lnTo>
                    <a:pt x="0" y="143674"/>
                  </a:lnTo>
                  <a:lnTo>
                    <a:pt x="0" y="140649"/>
                  </a:lnTo>
                  <a:lnTo>
                    <a:pt x="0" y="137625"/>
                  </a:lnTo>
                  <a:lnTo>
                    <a:pt x="0" y="134600"/>
                  </a:lnTo>
                  <a:lnTo>
                    <a:pt x="1511" y="131575"/>
                  </a:lnTo>
                  <a:lnTo>
                    <a:pt x="1511" y="128550"/>
                  </a:lnTo>
                  <a:lnTo>
                    <a:pt x="1511" y="125526"/>
                  </a:lnTo>
                  <a:lnTo>
                    <a:pt x="1511" y="122501"/>
                  </a:lnTo>
                  <a:lnTo>
                    <a:pt x="3022" y="119476"/>
                  </a:lnTo>
                  <a:lnTo>
                    <a:pt x="3022" y="116452"/>
                  </a:lnTo>
                  <a:lnTo>
                    <a:pt x="4533" y="113427"/>
                  </a:lnTo>
                  <a:lnTo>
                    <a:pt x="4533" y="110402"/>
                  </a:lnTo>
                  <a:lnTo>
                    <a:pt x="6045" y="107377"/>
                  </a:lnTo>
                  <a:lnTo>
                    <a:pt x="6045" y="105865"/>
                  </a:lnTo>
                  <a:lnTo>
                    <a:pt x="7556" y="102840"/>
                  </a:lnTo>
                  <a:lnTo>
                    <a:pt x="7556" y="99816"/>
                  </a:lnTo>
                  <a:lnTo>
                    <a:pt x="9067" y="96791"/>
                  </a:lnTo>
                  <a:lnTo>
                    <a:pt x="9067" y="93766"/>
                  </a:lnTo>
                  <a:lnTo>
                    <a:pt x="10578" y="90741"/>
                  </a:lnTo>
                  <a:lnTo>
                    <a:pt x="12089" y="89229"/>
                  </a:lnTo>
                  <a:lnTo>
                    <a:pt x="13600" y="86204"/>
                  </a:lnTo>
                  <a:lnTo>
                    <a:pt x="13600" y="83180"/>
                  </a:lnTo>
                  <a:lnTo>
                    <a:pt x="15111" y="80155"/>
                  </a:lnTo>
                  <a:lnTo>
                    <a:pt x="16623" y="78643"/>
                  </a:lnTo>
                  <a:lnTo>
                    <a:pt x="18134" y="75618"/>
                  </a:lnTo>
                  <a:lnTo>
                    <a:pt x="19645" y="72593"/>
                  </a:lnTo>
                  <a:lnTo>
                    <a:pt x="19645" y="71081"/>
                  </a:lnTo>
                  <a:lnTo>
                    <a:pt x="21156" y="68056"/>
                  </a:lnTo>
                  <a:lnTo>
                    <a:pt x="24178" y="63519"/>
                  </a:lnTo>
                  <a:lnTo>
                    <a:pt x="27201" y="58982"/>
                  </a:lnTo>
                  <a:lnTo>
                    <a:pt x="31734" y="52932"/>
                  </a:lnTo>
                  <a:lnTo>
                    <a:pt x="34756" y="48395"/>
                  </a:lnTo>
                  <a:lnTo>
                    <a:pt x="37779" y="43858"/>
                  </a:lnTo>
                  <a:lnTo>
                    <a:pt x="42312" y="40834"/>
                  </a:lnTo>
                  <a:lnTo>
                    <a:pt x="45335" y="36297"/>
                  </a:lnTo>
                  <a:lnTo>
                    <a:pt x="49868" y="31759"/>
                  </a:lnTo>
                  <a:lnTo>
                    <a:pt x="54402" y="28735"/>
                  </a:lnTo>
                  <a:lnTo>
                    <a:pt x="57424" y="24198"/>
                  </a:lnTo>
                  <a:lnTo>
                    <a:pt x="63469" y="19661"/>
                  </a:lnTo>
                  <a:lnTo>
                    <a:pt x="66491" y="16636"/>
                  </a:lnTo>
                  <a:lnTo>
                    <a:pt x="72535" y="13611"/>
                  </a:lnTo>
                  <a:lnTo>
                    <a:pt x="77069" y="10587"/>
                  </a:lnTo>
                  <a:lnTo>
                    <a:pt x="80091" y="9074"/>
                  </a:lnTo>
                  <a:lnTo>
                    <a:pt x="81602" y="7562"/>
                  </a:lnTo>
                  <a:lnTo>
                    <a:pt x="84625" y="6049"/>
                  </a:lnTo>
                  <a:lnTo>
                    <a:pt x="86136" y="4537"/>
                  </a:lnTo>
                  <a:lnTo>
                    <a:pt x="92181" y="1512"/>
                  </a:lnTo>
                  <a:lnTo>
                    <a:pt x="9671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2" name="Shape 82"/>
            <p:cNvSpPr/>
            <p:nvPr/>
          </p:nvSpPr>
          <p:spPr>
            <a:xfrm>
              <a:off x="4393730" y="864372"/>
              <a:ext cx="125426" cy="276761"/>
            </a:xfrm>
            <a:custGeom>
              <a:avLst/>
              <a:gdLst/>
              <a:ahLst/>
              <a:cxnLst/>
              <a:rect l="0" t="0" r="0" b="0"/>
              <a:pathLst>
                <a:path w="125426" h="276761">
                  <a:moveTo>
                    <a:pt x="81603" y="0"/>
                  </a:moveTo>
                  <a:lnTo>
                    <a:pt x="102759" y="12099"/>
                  </a:lnTo>
                  <a:lnTo>
                    <a:pt x="125426" y="60494"/>
                  </a:lnTo>
                  <a:lnTo>
                    <a:pt x="81603" y="49908"/>
                  </a:lnTo>
                  <a:lnTo>
                    <a:pt x="104270" y="92254"/>
                  </a:lnTo>
                  <a:lnTo>
                    <a:pt x="57424" y="68056"/>
                  </a:lnTo>
                  <a:lnTo>
                    <a:pt x="107292" y="163335"/>
                  </a:lnTo>
                  <a:lnTo>
                    <a:pt x="104270" y="163335"/>
                  </a:lnTo>
                  <a:lnTo>
                    <a:pt x="46846" y="101328"/>
                  </a:lnTo>
                  <a:lnTo>
                    <a:pt x="52891" y="111914"/>
                  </a:lnTo>
                  <a:lnTo>
                    <a:pt x="54402" y="114939"/>
                  </a:lnTo>
                  <a:lnTo>
                    <a:pt x="55913" y="119476"/>
                  </a:lnTo>
                  <a:lnTo>
                    <a:pt x="58935" y="122501"/>
                  </a:lnTo>
                  <a:lnTo>
                    <a:pt x="61957" y="127038"/>
                  </a:lnTo>
                  <a:lnTo>
                    <a:pt x="63469" y="130063"/>
                  </a:lnTo>
                  <a:lnTo>
                    <a:pt x="63469" y="131575"/>
                  </a:lnTo>
                  <a:lnTo>
                    <a:pt x="64980" y="134600"/>
                  </a:lnTo>
                  <a:lnTo>
                    <a:pt x="66491" y="137625"/>
                  </a:lnTo>
                  <a:lnTo>
                    <a:pt x="66491" y="140649"/>
                  </a:lnTo>
                  <a:lnTo>
                    <a:pt x="68002" y="142162"/>
                  </a:lnTo>
                  <a:lnTo>
                    <a:pt x="69514" y="145186"/>
                  </a:lnTo>
                  <a:lnTo>
                    <a:pt x="71025" y="148211"/>
                  </a:lnTo>
                  <a:lnTo>
                    <a:pt x="72536" y="149723"/>
                  </a:lnTo>
                  <a:lnTo>
                    <a:pt x="74047" y="152748"/>
                  </a:lnTo>
                  <a:lnTo>
                    <a:pt x="75558" y="155773"/>
                  </a:lnTo>
                  <a:lnTo>
                    <a:pt x="77069" y="158797"/>
                  </a:lnTo>
                  <a:lnTo>
                    <a:pt x="78580" y="160310"/>
                  </a:lnTo>
                  <a:lnTo>
                    <a:pt x="80092" y="163335"/>
                  </a:lnTo>
                  <a:lnTo>
                    <a:pt x="81603" y="166359"/>
                  </a:lnTo>
                  <a:lnTo>
                    <a:pt x="83114" y="169384"/>
                  </a:lnTo>
                  <a:lnTo>
                    <a:pt x="84625" y="170896"/>
                  </a:lnTo>
                  <a:lnTo>
                    <a:pt x="86136" y="173921"/>
                  </a:lnTo>
                  <a:lnTo>
                    <a:pt x="86136" y="175433"/>
                  </a:lnTo>
                  <a:lnTo>
                    <a:pt x="87647" y="178458"/>
                  </a:lnTo>
                  <a:lnTo>
                    <a:pt x="90670" y="182995"/>
                  </a:lnTo>
                  <a:lnTo>
                    <a:pt x="93692" y="189045"/>
                  </a:lnTo>
                  <a:lnTo>
                    <a:pt x="95203" y="192069"/>
                  </a:lnTo>
                  <a:lnTo>
                    <a:pt x="96714" y="196607"/>
                  </a:lnTo>
                  <a:lnTo>
                    <a:pt x="99737" y="199631"/>
                  </a:lnTo>
                  <a:lnTo>
                    <a:pt x="101248" y="202656"/>
                  </a:lnTo>
                  <a:lnTo>
                    <a:pt x="102759" y="205681"/>
                  </a:lnTo>
                  <a:lnTo>
                    <a:pt x="102759" y="208705"/>
                  </a:lnTo>
                  <a:lnTo>
                    <a:pt x="104270" y="211730"/>
                  </a:lnTo>
                  <a:lnTo>
                    <a:pt x="104270" y="213242"/>
                  </a:lnTo>
                  <a:lnTo>
                    <a:pt x="101248" y="211730"/>
                  </a:lnTo>
                  <a:lnTo>
                    <a:pt x="99737" y="210218"/>
                  </a:lnTo>
                  <a:lnTo>
                    <a:pt x="98225" y="207193"/>
                  </a:lnTo>
                  <a:lnTo>
                    <a:pt x="95203" y="205681"/>
                  </a:lnTo>
                  <a:lnTo>
                    <a:pt x="92181" y="202656"/>
                  </a:lnTo>
                  <a:lnTo>
                    <a:pt x="90670" y="199631"/>
                  </a:lnTo>
                  <a:lnTo>
                    <a:pt x="87647" y="198119"/>
                  </a:lnTo>
                  <a:lnTo>
                    <a:pt x="84625" y="195094"/>
                  </a:lnTo>
                  <a:lnTo>
                    <a:pt x="80092" y="192069"/>
                  </a:lnTo>
                  <a:lnTo>
                    <a:pt x="77069" y="189045"/>
                  </a:lnTo>
                  <a:lnTo>
                    <a:pt x="74047" y="186020"/>
                  </a:lnTo>
                  <a:lnTo>
                    <a:pt x="71025" y="182995"/>
                  </a:lnTo>
                  <a:lnTo>
                    <a:pt x="68002" y="179971"/>
                  </a:lnTo>
                  <a:lnTo>
                    <a:pt x="64980" y="176946"/>
                  </a:lnTo>
                  <a:lnTo>
                    <a:pt x="60446" y="173921"/>
                  </a:lnTo>
                  <a:lnTo>
                    <a:pt x="57424" y="170896"/>
                  </a:lnTo>
                  <a:lnTo>
                    <a:pt x="54402" y="167872"/>
                  </a:lnTo>
                  <a:lnTo>
                    <a:pt x="51379" y="164847"/>
                  </a:lnTo>
                  <a:lnTo>
                    <a:pt x="48357" y="161822"/>
                  </a:lnTo>
                  <a:lnTo>
                    <a:pt x="43824" y="158797"/>
                  </a:lnTo>
                  <a:lnTo>
                    <a:pt x="40801" y="155773"/>
                  </a:lnTo>
                  <a:lnTo>
                    <a:pt x="39290" y="152748"/>
                  </a:lnTo>
                  <a:lnTo>
                    <a:pt x="36268" y="151236"/>
                  </a:lnTo>
                  <a:lnTo>
                    <a:pt x="33246" y="148211"/>
                  </a:lnTo>
                  <a:lnTo>
                    <a:pt x="30223" y="146699"/>
                  </a:lnTo>
                  <a:lnTo>
                    <a:pt x="27201" y="142162"/>
                  </a:lnTo>
                  <a:lnTo>
                    <a:pt x="24179" y="140649"/>
                  </a:lnTo>
                  <a:lnTo>
                    <a:pt x="21156" y="139137"/>
                  </a:lnTo>
                  <a:lnTo>
                    <a:pt x="21156" y="137625"/>
                  </a:lnTo>
                  <a:lnTo>
                    <a:pt x="19645" y="140649"/>
                  </a:lnTo>
                  <a:lnTo>
                    <a:pt x="116360" y="260126"/>
                  </a:lnTo>
                  <a:lnTo>
                    <a:pt x="111826" y="260126"/>
                  </a:lnTo>
                  <a:lnTo>
                    <a:pt x="43824" y="202656"/>
                  </a:lnTo>
                  <a:lnTo>
                    <a:pt x="43824" y="205681"/>
                  </a:lnTo>
                  <a:lnTo>
                    <a:pt x="96714" y="276761"/>
                  </a:lnTo>
                  <a:lnTo>
                    <a:pt x="34757" y="232903"/>
                  </a:lnTo>
                  <a:lnTo>
                    <a:pt x="0" y="140649"/>
                  </a:lnTo>
                  <a:lnTo>
                    <a:pt x="21156" y="62007"/>
                  </a:lnTo>
                  <a:lnTo>
                    <a:pt x="54402" y="25710"/>
                  </a:lnTo>
                  <a:lnTo>
                    <a:pt x="816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3" name="Shape 84"/>
            <p:cNvSpPr/>
            <p:nvPr/>
          </p:nvSpPr>
          <p:spPr>
            <a:xfrm>
              <a:off x="4585647" y="879494"/>
              <a:ext cx="122404" cy="252564"/>
            </a:xfrm>
            <a:custGeom>
              <a:avLst/>
              <a:gdLst/>
              <a:ahLst/>
              <a:cxnLst/>
              <a:rect l="0" t="0" r="0" b="0"/>
              <a:pathLst>
                <a:path w="122404" h="252564">
                  <a:moveTo>
                    <a:pt x="25690" y="0"/>
                  </a:moveTo>
                  <a:lnTo>
                    <a:pt x="84625" y="46883"/>
                  </a:lnTo>
                  <a:lnTo>
                    <a:pt x="71024" y="0"/>
                  </a:lnTo>
                  <a:lnTo>
                    <a:pt x="111826" y="52932"/>
                  </a:lnTo>
                  <a:lnTo>
                    <a:pt x="122404" y="125526"/>
                  </a:lnTo>
                  <a:lnTo>
                    <a:pt x="99737" y="217780"/>
                  </a:lnTo>
                  <a:lnTo>
                    <a:pt x="58935" y="252564"/>
                  </a:lnTo>
                  <a:lnTo>
                    <a:pt x="0" y="122501"/>
                  </a:lnTo>
                  <a:lnTo>
                    <a:pt x="75558" y="175433"/>
                  </a:lnTo>
                  <a:lnTo>
                    <a:pt x="27201" y="93766"/>
                  </a:lnTo>
                  <a:lnTo>
                    <a:pt x="84625" y="122501"/>
                  </a:lnTo>
                  <a:lnTo>
                    <a:pt x="9067" y="30247"/>
                  </a:lnTo>
                  <a:lnTo>
                    <a:pt x="90670" y="89229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4" name="Shape 86"/>
            <p:cNvSpPr/>
            <p:nvPr/>
          </p:nvSpPr>
          <p:spPr>
            <a:xfrm>
              <a:off x="4028029" y="1230360"/>
              <a:ext cx="540996" cy="558060"/>
            </a:xfrm>
            <a:custGeom>
              <a:avLst/>
              <a:gdLst/>
              <a:ahLst/>
              <a:cxnLst/>
              <a:rect l="0" t="0" r="0" b="0"/>
              <a:pathLst>
                <a:path w="540996" h="558060">
                  <a:moveTo>
                    <a:pt x="187384" y="0"/>
                  </a:moveTo>
                  <a:lnTo>
                    <a:pt x="191917" y="0"/>
                  </a:lnTo>
                  <a:lnTo>
                    <a:pt x="196451" y="0"/>
                  </a:lnTo>
                  <a:lnTo>
                    <a:pt x="200985" y="0"/>
                  </a:lnTo>
                  <a:lnTo>
                    <a:pt x="204007" y="1513"/>
                  </a:lnTo>
                  <a:lnTo>
                    <a:pt x="210052" y="1513"/>
                  </a:lnTo>
                  <a:lnTo>
                    <a:pt x="214585" y="3025"/>
                  </a:lnTo>
                  <a:lnTo>
                    <a:pt x="219118" y="4537"/>
                  </a:lnTo>
                  <a:lnTo>
                    <a:pt x="223652" y="6049"/>
                  </a:lnTo>
                  <a:lnTo>
                    <a:pt x="229696" y="7562"/>
                  </a:lnTo>
                  <a:lnTo>
                    <a:pt x="235741" y="10587"/>
                  </a:lnTo>
                  <a:lnTo>
                    <a:pt x="240274" y="12099"/>
                  </a:lnTo>
                  <a:lnTo>
                    <a:pt x="246319" y="13611"/>
                  </a:lnTo>
                  <a:lnTo>
                    <a:pt x="252364" y="16636"/>
                  </a:lnTo>
                  <a:lnTo>
                    <a:pt x="258409" y="19661"/>
                  </a:lnTo>
                  <a:lnTo>
                    <a:pt x="264453" y="22685"/>
                  </a:lnTo>
                  <a:lnTo>
                    <a:pt x="268987" y="24198"/>
                  </a:lnTo>
                  <a:lnTo>
                    <a:pt x="276542" y="27223"/>
                  </a:lnTo>
                  <a:lnTo>
                    <a:pt x="282587" y="30247"/>
                  </a:lnTo>
                  <a:lnTo>
                    <a:pt x="288632" y="33272"/>
                  </a:lnTo>
                  <a:lnTo>
                    <a:pt x="296188" y="36297"/>
                  </a:lnTo>
                  <a:lnTo>
                    <a:pt x="302232" y="39321"/>
                  </a:lnTo>
                  <a:lnTo>
                    <a:pt x="308277" y="42346"/>
                  </a:lnTo>
                  <a:lnTo>
                    <a:pt x="315833" y="45371"/>
                  </a:lnTo>
                  <a:lnTo>
                    <a:pt x="321877" y="49908"/>
                  </a:lnTo>
                  <a:lnTo>
                    <a:pt x="329433" y="52933"/>
                  </a:lnTo>
                  <a:lnTo>
                    <a:pt x="335478" y="55957"/>
                  </a:lnTo>
                  <a:lnTo>
                    <a:pt x="343033" y="58982"/>
                  </a:lnTo>
                  <a:lnTo>
                    <a:pt x="349078" y="63519"/>
                  </a:lnTo>
                  <a:lnTo>
                    <a:pt x="356634" y="66544"/>
                  </a:lnTo>
                  <a:lnTo>
                    <a:pt x="362679" y="71081"/>
                  </a:lnTo>
                  <a:lnTo>
                    <a:pt x="370234" y="74106"/>
                  </a:lnTo>
                  <a:lnTo>
                    <a:pt x="376279" y="78643"/>
                  </a:lnTo>
                  <a:lnTo>
                    <a:pt x="382324" y="81667"/>
                  </a:lnTo>
                  <a:lnTo>
                    <a:pt x="389879" y="86204"/>
                  </a:lnTo>
                  <a:lnTo>
                    <a:pt x="395924" y="89229"/>
                  </a:lnTo>
                  <a:lnTo>
                    <a:pt x="401969" y="93766"/>
                  </a:lnTo>
                  <a:lnTo>
                    <a:pt x="409525" y="96791"/>
                  </a:lnTo>
                  <a:lnTo>
                    <a:pt x="415569" y="99816"/>
                  </a:lnTo>
                  <a:lnTo>
                    <a:pt x="421614" y="104353"/>
                  </a:lnTo>
                  <a:lnTo>
                    <a:pt x="427658" y="108890"/>
                  </a:lnTo>
                  <a:lnTo>
                    <a:pt x="433703" y="111914"/>
                  </a:lnTo>
                  <a:lnTo>
                    <a:pt x="439748" y="114939"/>
                  </a:lnTo>
                  <a:lnTo>
                    <a:pt x="445793" y="119476"/>
                  </a:lnTo>
                  <a:lnTo>
                    <a:pt x="451837" y="122501"/>
                  </a:lnTo>
                  <a:lnTo>
                    <a:pt x="456371" y="125526"/>
                  </a:lnTo>
                  <a:lnTo>
                    <a:pt x="462415" y="128550"/>
                  </a:lnTo>
                  <a:lnTo>
                    <a:pt x="466949" y="131575"/>
                  </a:lnTo>
                  <a:lnTo>
                    <a:pt x="471482" y="136112"/>
                  </a:lnTo>
                  <a:lnTo>
                    <a:pt x="477527" y="139137"/>
                  </a:lnTo>
                  <a:lnTo>
                    <a:pt x="482060" y="140649"/>
                  </a:lnTo>
                  <a:lnTo>
                    <a:pt x="486594" y="143674"/>
                  </a:lnTo>
                  <a:lnTo>
                    <a:pt x="491127" y="146699"/>
                  </a:lnTo>
                  <a:lnTo>
                    <a:pt x="494150" y="149723"/>
                  </a:lnTo>
                  <a:lnTo>
                    <a:pt x="498683" y="152748"/>
                  </a:lnTo>
                  <a:lnTo>
                    <a:pt x="501705" y="154261"/>
                  </a:lnTo>
                  <a:lnTo>
                    <a:pt x="504728" y="157285"/>
                  </a:lnTo>
                  <a:lnTo>
                    <a:pt x="509261" y="158798"/>
                  </a:lnTo>
                  <a:lnTo>
                    <a:pt x="510772" y="160310"/>
                  </a:lnTo>
                  <a:lnTo>
                    <a:pt x="513795" y="163335"/>
                  </a:lnTo>
                  <a:lnTo>
                    <a:pt x="515306" y="164847"/>
                  </a:lnTo>
                  <a:lnTo>
                    <a:pt x="519839" y="167872"/>
                  </a:lnTo>
                  <a:lnTo>
                    <a:pt x="522862" y="170897"/>
                  </a:lnTo>
                  <a:lnTo>
                    <a:pt x="525884" y="173921"/>
                  </a:lnTo>
                  <a:lnTo>
                    <a:pt x="528906" y="178458"/>
                  </a:lnTo>
                  <a:lnTo>
                    <a:pt x="533440" y="182995"/>
                  </a:lnTo>
                  <a:lnTo>
                    <a:pt x="534951" y="187532"/>
                  </a:lnTo>
                  <a:lnTo>
                    <a:pt x="536462" y="192069"/>
                  </a:lnTo>
                  <a:lnTo>
                    <a:pt x="537973" y="196607"/>
                  </a:lnTo>
                  <a:lnTo>
                    <a:pt x="539485" y="199631"/>
                  </a:lnTo>
                  <a:lnTo>
                    <a:pt x="539485" y="204168"/>
                  </a:lnTo>
                  <a:lnTo>
                    <a:pt x="539485" y="208705"/>
                  </a:lnTo>
                  <a:lnTo>
                    <a:pt x="540996" y="211730"/>
                  </a:lnTo>
                  <a:lnTo>
                    <a:pt x="540996" y="214755"/>
                  </a:lnTo>
                  <a:lnTo>
                    <a:pt x="539485" y="217780"/>
                  </a:lnTo>
                  <a:lnTo>
                    <a:pt x="539485" y="220804"/>
                  </a:lnTo>
                  <a:lnTo>
                    <a:pt x="539485" y="222317"/>
                  </a:lnTo>
                  <a:lnTo>
                    <a:pt x="539485" y="223829"/>
                  </a:lnTo>
                  <a:lnTo>
                    <a:pt x="539485" y="225341"/>
                  </a:lnTo>
                  <a:lnTo>
                    <a:pt x="537973" y="228366"/>
                  </a:lnTo>
                  <a:lnTo>
                    <a:pt x="537973" y="229878"/>
                  </a:lnTo>
                  <a:lnTo>
                    <a:pt x="536462" y="231391"/>
                  </a:lnTo>
                  <a:lnTo>
                    <a:pt x="534951" y="234416"/>
                  </a:lnTo>
                  <a:lnTo>
                    <a:pt x="533440" y="237440"/>
                  </a:lnTo>
                  <a:lnTo>
                    <a:pt x="531928" y="241977"/>
                  </a:lnTo>
                  <a:lnTo>
                    <a:pt x="530417" y="245002"/>
                  </a:lnTo>
                  <a:lnTo>
                    <a:pt x="528906" y="249539"/>
                  </a:lnTo>
                  <a:lnTo>
                    <a:pt x="525884" y="254076"/>
                  </a:lnTo>
                  <a:lnTo>
                    <a:pt x="524373" y="258613"/>
                  </a:lnTo>
                  <a:lnTo>
                    <a:pt x="521350" y="264663"/>
                  </a:lnTo>
                  <a:lnTo>
                    <a:pt x="518328" y="269200"/>
                  </a:lnTo>
                  <a:lnTo>
                    <a:pt x="515306" y="275249"/>
                  </a:lnTo>
                  <a:lnTo>
                    <a:pt x="512283" y="281299"/>
                  </a:lnTo>
                  <a:lnTo>
                    <a:pt x="510772" y="287348"/>
                  </a:lnTo>
                  <a:lnTo>
                    <a:pt x="507750" y="293397"/>
                  </a:lnTo>
                  <a:lnTo>
                    <a:pt x="503217" y="300959"/>
                  </a:lnTo>
                  <a:lnTo>
                    <a:pt x="501705" y="307009"/>
                  </a:lnTo>
                  <a:lnTo>
                    <a:pt x="497172" y="314571"/>
                  </a:lnTo>
                  <a:lnTo>
                    <a:pt x="494150" y="320620"/>
                  </a:lnTo>
                  <a:lnTo>
                    <a:pt x="491127" y="328182"/>
                  </a:lnTo>
                  <a:lnTo>
                    <a:pt x="486594" y="335743"/>
                  </a:lnTo>
                  <a:lnTo>
                    <a:pt x="483571" y="343305"/>
                  </a:lnTo>
                  <a:lnTo>
                    <a:pt x="480549" y="350867"/>
                  </a:lnTo>
                  <a:lnTo>
                    <a:pt x="476016" y="358429"/>
                  </a:lnTo>
                  <a:lnTo>
                    <a:pt x="472993" y="365991"/>
                  </a:lnTo>
                  <a:lnTo>
                    <a:pt x="468460" y="373552"/>
                  </a:lnTo>
                  <a:lnTo>
                    <a:pt x="463926" y="381114"/>
                  </a:lnTo>
                  <a:lnTo>
                    <a:pt x="460904" y="390188"/>
                  </a:lnTo>
                  <a:lnTo>
                    <a:pt x="456371" y="397750"/>
                  </a:lnTo>
                  <a:lnTo>
                    <a:pt x="453348" y="405312"/>
                  </a:lnTo>
                  <a:lnTo>
                    <a:pt x="448815" y="412874"/>
                  </a:lnTo>
                  <a:lnTo>
                    <a:pt x="445793" y="420436"/>
                  </a:lnTo>
                  <a:lnTo>
                    <a:pt x="441259" y="427997"/>
                  </a:lnTo>
                  <a:lnTo>
                    <a:pt x="438236" y="435559"/>
                  </a:lnTo>
                  <a:lnTo>
                    <a:pt x="433703" y="443121"/>
                  </a:lnTo>
                  <a:lnTo>
                    <a:pt x="430681" y="450683"/>
                  </a:lnTo>
                  <a:lnTo>
                    <a:pt x="427658" y="456732"/>
                  </a:lnTo>
                  <a:lnTo>
                    <a:pt x="423125" y="464294"/>
                  </a:lnTo>
                  <a:lnTo>
                    <a:pt x="420103" y="471856"/>
                  </a:lnTo>
                  <a:lnTo>
                    <a:pt x="415569" y="477905"/>
                  </a:lnTo>
                  <a:lnTo>
                    <a:pt x="412547" y="485467"/>
                  </a:lnTo>
                  <a:lnTo>
                    <a:pt x="409525" y="491516"/>
                  </a:lnTo>
                  <a:lnTo>
                    <a:pt x="406502" y="497566"/>
                  </a:lnTo>
                  <a:lnTo>
                    <a:pt x="401969" y="503615"/>
                  </a:lnTo>
                  <a:lnTo>
                    <a:pt x="400458" y="509665"/>
                  </a:lnTo>
                  <a:lnTo>
                    <a:pt x="395924" y="515714"/>
                  </a:lnTo>
                  <a:lnTo>
                    <a:pt x="394413" y="520251"/>
                  </a:lnTo>
                  <a:lnTo>
                    <a:pt x="389879" y="524788"/>
                  </a:lnTo>
                  <a:lnTo>
                    <a:pt x="388368" y="529325"/>
                  </a:lnTo>
                  <a:lnTo>
                    <a:pt x="385346" y="533862"/>
                  </a:lnTo>
                  <a:lnTo>
                    <a:pt x="383835" y="538400"/>
                  </a:lnTo>
                  <a:lnTo>
                    <a:pt x="380812" y="542937"/>
                  </a:lnTo>
                  <a:lnTo>
                    <a:pt x="379301" y="544449"/>
                  </a:lnTo>
                  <a:lnTo>
                    <a:pt x="376279" y="548986"/>
                  </a:lnTo>
                  <a:lnTo>
                    <a:pt x="374768" y="550498"/>
                  </a:lnTo>
                  <a:lnTo>
                    <a:pt x="373257" y="553523"/>
                  </a:lnTo>
                  <a:lnTo>
                    <a:pt x="370234" y="556548"/>
                  </a:lnTo>
                  <a:lnTo>
                    <a:pt x="367212" y="558060"/>
                  </a:lnTo>
                  <a:lnTo>
                    <a:pt x="365701" y="558060"/>
                  </a:lnTo>
                  <a:lnTo>
                    <a:pt x="362679" y="556548"/>
                  </a:lnTo>
                  <a:lnTo>
                    <a:pt x="359656" y="555036"/>
                  </a:lnTo>
                  <a:lnTo>
                    <a:pt x="355123" y="555036"/>
                  </a:lnTo>
                  <a:lnTo>
                    <a:pt x="353612" y="553523"/>
                  </a:lnTo>
                  <a:lnTo>
                    <a:pt x="350589" y="553523"/>
                  </a:lnTo>
                  <a:lnTo>
                    <a:pt x="347567" y="552011"/>
                  </a:lnTo>
                  <a:lnTo>
                    <a:pt x="344545" y="550498"/>
                  </a:lnTo>
                  <a:lnTo>
                    <a:pt x="341522" y="548986"/>
                  </a:lnTo>
                  <a:lnTo>
                    <a:pt x="338500" y="548986"/>
                  </a:lnTo>
                  <a:lnTo>
                    <a:pt x="335478" y="547474"/>
                  </a:lnTo>
                  <a:lnTo>
                    <a:pt x="332455" y="545961"/>
                  </a:lnTo>
                  <a:lnTo>
                    <a:pt x="327922" y="544449"/>
                  </a:lnTo>
                  <a:lnTo>
                    <a:pt x="324900" y="542937"/>
                  </a:lnTo>
                  <a:lnTo>
                    <a:pt x="321877" y="539912"/>
                  </a:lnTo>
                  <a:lnTo>
                    <a:pt x="317344" y="539912"/>
                  </a:lnTo>
                  <a:lnTo>
                    <a:pt x="314322" y="536887"/>
                  </a:lnTo>
                  <a:lnTo>
                    <a:pt x="309788" y="535375"/>
                  </a:lnTo>
                  <a:lnTo>
                    <a:pt x="305255" y="533862"/>
                  </a:lnTo>
                  <a:lnTo>
                    <a:pt x="300721" y="532350"/>
                  </a:lnTo>
                  <a:lnTo>
                    <a:pt x="297699" y="529325"/>
                  </a:lnTo>
                  <a:lnTo>
                    <a:pt x="293165" y="527813"/>
                  </a:lnTo>
                  <a:lnTo>
                    <a:pt x="288632" y="526301"/>
                  </a:lnTo>
                  <a:lnTo>
                    <a:pt x="284098" y="524788"/>
                  </a:lnTo>
                  <a:lnTo>
                    <a:pt x="279565" y="521764"/>
                  </a:lnTo>
                  <a:lnTo>
                    <a:pt x="275031" y="520251"/>
                  </a:lnTo>
                  <a:lnTo>
                    <a:pt x="270498" y="517226"/>
                  </a:lnTo>
                  <a:lnTo>
                    <a:pt x="265964" y="515714"/>
                  </a:lnTo>
                  <a:lnTo>
                    <a:pt x="261431" y="512689"/>
                  </a:lnTo>
                  <a:lnTo>
                    <a:pt x="256898" y="511177"/>
                  </a:lnTo>
                  <a:lnTo>
                    <a:pt x="252364" y="508152"/>
                  </a:lnTo>
                  <a:lnTo>
                    <a:pt x="247831" y="506640"/>
                  </a:lnTo>
                  <a:lnTo>
                    <a:pt x="243297" y="503615"/>
                  </a:lnTo>
                  <a:lnTo>
                    <a:pt x="238763" y="502103"/>
                  </a:lnTo>
                  <a:lnTo>
                    <a:pt x="234230" y="499078"/>
                  </a:lnTo>
                  <a:lnTo>
                    <a:pt x="229696" y="497566"/>
                  </a:lnTo>
                  <a:lnTo>
                    <a:pt x="225163" y="494541"/>
                  </a:lnTo>
                  <a:lnTo>
                    <a:pt x="220630" y="493029"/>
                  </a:lnTo>
                  <a:lnTo>
                    <a:pt x="216096" y="490004"/>
                  </a:lnTo>
                  <a:lnTo>
                    <a:pt x="211563" y="488492"/>
                  </a:lnTo>
                  <a:lnTo>
                    <a:pt x="207029" y="485467"/>
                  </a:lnTo>
                  <a:lnTo>
                    <a:pt x="202496" y="483955"/>
                  </a:lnTo>
                  <a:lnTo>
                    <a:pt x="197962" y="480930"/>
                  </a:lnTo>
                  <a:lnTo>
                    <a:pt x="193429" y="479417"/>
                  </a:lnTo>
                  <a:lnTo>
                    <a:pt x="188895" y="476393"/>
                  </a:lnTo>
                  <a:lnTo>
                    <a:pt x="185873" y="474881"/>
                  </a:lnTo>
                  <a:lnTo>
                    <a:pt x="181339" y="473368"/>
                  </a:lnTo>
                  <a:lnTo>
                    <a:pt x="176806" y="471856"/>
                  </a:lnTo>
                  <a:lnTo>
                    <a:pt x="173784" y="468831"/>
                  </a:lnTo>
                  <a:lnTo>
                    <a:pt x="169250" y="467319"/>
                  </a:lnTo>
                  <a:lnTo>
                    <a:pt x="164717" y="465806"/>
                  </a:lnTo>
                  <a:lnTo>
                    <a:pt x="161694" y="464294"/>
                  </a:lnTo>
                  <a:lnTo>
                    <a:pt x="158672" y="461269"/>
                  </a:lnTo>
                  <a:lnTo>
                    <a:pt x="154139" y="459757"/>
                  </a:lnTo>
                  <a:lnTo>
                    <a:pt x="151116" y="458245"/>
                  </a:lnTo>
                  <a:lnTo>
                    <a:pt x="148094" y="456732"/>
                  </a:lnTo>
                  <a:lnTo>
                    <a:pt x="145071" y="455220"/>
                  </a:lnTo>
                  <a:lnTo>
                    <a:pt x="142049" y="453707"/>
                  </a:lnTo>
                  <a:lnTo>
                    <a:pt x="139027" y="452195"/>
                  </a:lnTo>
                  <a:lnTo>
                    <a:pt x="136004" y="452195"/>
                  </a:lnTo>
                  <a:lnTo>
                    <a:pt x="132982" y="450683"/>
                  </a:lnTo>
                  <a:lnTo>
                    <a:pt x="129960" y="449170"/>
                  </a:lnTo>
                  <a:lnTo>
                    <a:pt x="128449" y="447658"/>
                  </a:lnTo>
                  <a:lnTo>
                    <a:pt x="125426" y="446146"/>
                  </a:lnTo>
                  <a:lnTo>
                    <a:pt x="122404" y="444633"/>
                  </a:lnTo>
                  <a:lnTo>
                    <a:pt x="119382" y="443121"/>
                  </a:lnTo>
                  <a:lnTo>
                    <a:pt x="116360" y="441609"/>
                  </a:lnTo>
                  <a:lnTo>
                    <a:pt x="114848" y="440096"/>
                  </a:lnTo>
                  <a:lnTo>
                    <a:pt x="111826" y="437072"/>
                  </a:lnTo>
                  <a:lnTo>
                    <a:pt x="108804" y="435559"/>
                  </a:lnTo>
                  <a:lnTo>
                    <a:pt x="105782" y="434047"/>
                  </a:lnTo>
                  <a:lnTo>
                    <a:pt x="102759" y="432534"/>
                  </a:lnTo>
                  <a:lnTo>
                    <a:pt x="99737" y="431022"/>
                  </a:lnTo>
                  <a:lnTo>
                    <a:pt x="96714" y="427997"/>
                  </a:lnTo>
                  <a:lnTo>
                    <a:pt x="93692" y="426485"/>
                  </a:lnTo>
                  <a:lnTo>
                    <a:pt x="90670" y="424973"/>
                  </a:lnTo>
                  <a:lnTo>
                    <a:pt x="87647" y="423460"/>
                  </a:lnTo>
                  <a:lnTo>
                    <a:pt x="86136" y="421948"/>
                  </a:lnTo>
                  <a:lnTo>
                    <a:pt x="83114" y="418923"/>
                  </a:lnTo>
                  <a:lnTo>
                    <a:pt x="80092" y="417411"/>
                  </a:lnTo>
                  <a:lnTo>
                    <a:pt x="77069" y="414386"/>
                  </a:lnTo>
                  <a:lnTo>
                    <a:pt x="74047" y="412874"/>
                  </a:lnTo>
                  <a:lnTo>
                    <a:pt x="72536" y="411361"/>
                  </a:lnTo>
                  <a:lnTo>
                    <a:pt x="68002" y="409849"/>
                  </a:lnTo>
                  <a:lnTo>
                    <a:pt x="66491" y="406824"/>
                  </a:lnTo>
                  <a:lnTo>
                    <a:pt x="63469" y="405312"/>
                  </a:lnTo>
                  <a:lnTo>
                    <a:pt x="60447" y="403800"/>
                  </a:lnTo>
                  <a:lnTo>
                    <a:pt x="57424" y="400775"/>
                  </a:lnTo>
                  <a:lnTo>
                    <a:pt x="55913" y="399262"/>
                  </a:lnTo>
                  <a:lnTo>
                    <a:pt x="52891" y="397750"/>
                  </a:lnTo>
                  <a:lnTo>
                    <a:pt x="49868" y="394726"/>
                  </a:lnTo>
                  <a:lnTo>
                    <a:pt x="46846" y="393213"/>
                  </a:lnTo>
                  <a:lnTo>
                    <a:pt x="43824" y="388676"/>
                  </a:lnTo>
                  <a:lnTo>
                    <a:pt x="37779" y="385651"/>
                  </a:lnTo>
                  <a:lnTo>
                    <a:pt x="34757" y="381114"/>
                  </a:lnTo>
                  <a:lnTo>
                    <a:pt x="28712" y="378090"/>
                  </a:lnTo>
                  <a:lnTo>
                    <a:pt x="25690" y="373552"/>
                  </a:lnTo>
                  <a:lnTo>
                    <a:pt x="21156" y="370528"/>
                  </a:lnTo>
                  <a:lnTo>
                    <a:pt x="18134" y="369015"/>
                  </a:lnTo>
                  <a:lnTo>
                    <a:pt x="15112" y="365991"/>
                  </a:lnTo>
                  <a:lnTo>
                    <a:pt x="12090" y="362966"/>
                  </a:lnTo>
                  <a:lnTo>
                    <a:pt x="9067" y="359941"/>
                  </a:lnTo>
                  <a:lnTo>
                    <a:pt x="7556" y="358429"/>
                  </a:lnTo>
                  <a:lnTo>
                    <a:pt x="4533" y="356917"/>
                  </a:lnTo>
                  <a:lnTo>
                    <a:pt x="1511" y="353892"/>
                  </a:lnTo>
                  <a:lnTo>
                    <a:pt x="0" y="352379"/>
                  </a:lnTo>
                  <a:lnTo>
                    <a:pt x="0" y="350867"/>
                  </a:lnTo>
                  <a:lnTo>
                    <a:pt x="0" y="349355"/>
                  </a:lnTo>
                  <a:lnTo>
                    <a:pt x="1511" y="344818"/>
                  </a:lnTo>
                  <a:lnTo>
                    <a:pt x="1511" y="343305"/>
                  </a:lnTo>
                  <a:lnTo>
                    <a:pt x="4533" y="338768"/>
                  </a:lnTo>
                  <a:lnTo>
                    <a:pt x="6045" y="335743"/>
                  </a:lnTo>
                  <a:lnTo>
                    <a:pt x="7556" y="331207"/>
                  </a:lnTo>
                  <a:lnTo>
                    <a:pt x="9067" y="328182"/>
                  </a:lnTo>
                  <a:lnTo>
                    <a:pt x="12090" y="323645"/>
                  </a:lnTo>
                  <a:lnTo>
                    <a:pt x="15112" y="320620"/>
                  </a:lnTo>
                  <a:lnTo>
                    <a:pt x="16623" y="316083"/>
                  </a:lnTo>
                  <a:lnTo>
                    <a:pt x="18134" y="314571"/>
                  </a:lnTo>
                  <a:lnTo>
                    <a:pt x="19645" y="311546"/>
                  </a:lnTo>
                  <a:lnTo>
                    <a:pt x="21156" y="310033"/>
                  </a:lnTo>
                  <a:lnTo>
                    <a:pt x="22668" y="308521"/>
                  </a:lnTo>
                  <a:lnTo>
                    <a:pt x="362679" y="502103"/>
                  </a:lnTo>
                  <a:lnTo>
                    <a:pt x="376279" y="456732"/>
                  </a:lnTo>
                  <a:lnTo>
                    <a:pt x="395924" y="459757"/>
                  </a:lnTo>
                  <a:lnTo>
                    <a:pt x="409525" y="387164"/>
                  </a:lnTo>
                  <a:lnTo>
                    <a:pt x="424636" y="406824"/>
                  </a:lnTo>
                  <a:lnTo>
                    <a:pt x="442770" y="322132"/>
                  </a:lnTo>
                  <a:lnTo>
                    <a:pt x="444281" y="323645"/>
                  </a:lnTo>
                  <a:lnTo>
                    <a:pt x="447304" y="325157"/>
                  </a:lnTo>
                  <a:lnTo>
                    <a:pt x="450326" y="329694"/>
                  </a:lnTo>
                  <a:lnTo>
                    <a:pt x="453348" y="334231"/>
                  </a:lnTo>
                  <a:lnTo>
                    <a:pt x="457882" y="337256"/>
                  </a:lnTo>
                  <a:lnTo>
                    <a:pt x="460904" y="340281"/>
                  </a:lnTo>
                  <a:lnTo>
                    <a:pt x="462415" y="343305"/>
                  </a:lnTo>
                  <a:lnTo>
                    <a:pt x="462415" y="340281"/>
                  </a:lnTo>
                  <a:lnTo>
                    <a:pt x="462415" y="337256"/>
                  </a:lnTo>
                  <a:lnTo>
                    <a:pt x="463926" y="335743"/>
                  </a:lnTo>
                  <a:lnTo>
                    <a:pt x="463926" y="334231"/>
                  </a:lnTo>
                  <a:lnTo>
                    <a:pt x="463926" y="331207"/>
                  </a:lnTo>
                  <a:lnTo>
                    <a:pt x="463926" y="328182"/>
                  </a:lnTo>
                  <a:lnTo>
                    <a:pt x="465437" y="325157"/>
                  </a:lnTo>
                  <a:lnTo>
                    <a:pt x="465437" y="322132"/>
                  </a:lnTo>
                  <a:lnTo>
                    <a:pt x="465437" y="319108"/>
                  </a:lnTo>
                  <a:lnTo>
                    <a:pt x="465437" y="316083"/>
                  </a:lnTo>
                  <a:lnTo>
                    <a:pt x="466949" y="311546"/>
                  </a:lnTo>
                  <a:lnTo>
                    <a:pt x="466949" y="308521"/>
                  </a:lnTo>
                  <a:lnTo>
                    <a:pt x="466949" y="305496"/>
                  </a:lnTo>
                  <a:lnTo>
                    <a:pt x="466949" y="302472"/>
                  </a:lnTo>
                  <a:lnTo>
                    <a:pt x="468460" y="297935"/>
                  </a:lnTo>
                  <a:lnTo>
                    <a:pt x="468460" y="294910"/>
                  </a:lnTo>
                  <a:lnTo>
                    <a:pt x="468460" y="291885"/>
                  </a:lnTo>
                  <a:lnTo>
                    <a:pt x="468460" y="287348"/>
                  </a:lnTo>
                  <a:lnTo>
                    <a:pt x="469971" y="284323"/>
                  </a:lnTo>
                  <a:lnTo>
                    <a:pt x="469971" y="281299"/>
                  </a:lnTo>
                  <a:lnTo>
                    <a:pt x="469971" y="278274"/>
                  </a:lnTo>
                  <a:lnTo>
                    <a:pt x="469971" y="276762"/>
                  </a:lnTo>
                  <a:lnTo>
                    <a:pt x="471482" y="273737"/>
                  </a:lnTo>
                  <a:lnTo>
                    <a:pt x="471482" y="270712"/>
                  </a:lnTo>
                  <a:lnTo>
                    <a:pt x="471482" y="269200"/>
                  </a:lnTo>
                  <a:lnTo>
                    <a:pt x="471482" y="267687"/>
                  </a:lnTo>
                  <a:lnTo>
                    <a:pt x="471482" y="266175"/>
                  </a:lnTo>
                  <a:lnTo>
                    <a:pt x="472993" y="266175"/>
                  </a:lnTo>
                  <a:lnTo>
                    <a:pt x="474504" y="269200"/>
                  </a:lnTo>
                  <a:lnTo>
                    <a:pt x="477527" y="272224"/>
                  </a:lnTo>
                  <a:lnTo>
                    <a:pt x="482060" y="275249"/>
                  </a:lnTo>
                  <a:lnTo>
                    <a:pt x="485082" y="278274"/>
                  </a:lnTo>
                  <a:lnTo>
                    <a:pt x="488105" y="281299"/>
                  </a:lnTo>
                  <a:lnTo>
                    <a:pt x="491127" y="282811"/>
                  </a:lnTo>
                  <a:lnTo>
                    <a:pt x="491127" y="281299"/>
                  </a:lnTo>
                  <a:lnTo>
                    <a:pt x="491127" y="278274"/>
                  </a:lnTo>
                  <a:lnTo>
                    <a:pt x="492639" y="275249"/>
                  </a:lnTo>
                  <a:lnTo>
                    <a:pt x="492639" y="270712"/>
                  </a:lnTo>
                  <a:lnTo>
                    <a:pt x="492639" y="267687"/>
                  </a:lnTo>
                  <a:lnTo>
                    <a:pt x="494150" y="266175"/>
                  </a:lnTo>
                  <a:lnTo>
                    <a:pt x="494150" y="263150"/>
                  </a:lnTo>
                  <a:lnTo>
                    <a:pt x="494150" y="260126"/>
                  </a:lnTo>
                  <a:lnTo>
                    <a:pt x="494150" y="257101"/>
                  </a:lnTo>
                  <a:lnTo>
                    <a:pt x="495661" y="255588"/>
                  </a:lnTo>
                  <a:lnTo>
                    <a:pt x="495661" y="252564"/>
                  </a:lnTo>
                  <a:lnTo>
                    <a:pt x="495661" y="249539"/>
                  </a:lnTo>
                  <a:lnTo>
                    <a:pt x="495661" y="246514"/>
                  </a:lnTo>
                  <a:lnTo>
                    <a:pt x="497172" y="245002"/>
                  </a:lnTo>
                  <a:lnTo>
                    <a:pt x="497172" y="241977"/>
                  </a:lnTo>
                  <a:lnTo>
                    <a:pt x="497172" y="238953"/>
                  </a:lnTo>
                  <a:lnTo>
                    <a:pt x="498683" y="234416"/>
                  </a:lnTo>
                  <a:lnTo>
                    <a:pt x="498683" y="229878"/>
                  </a:lnTo>
                  <a:lnTo>
                    <a:pt x="500194" y="225341"/>
                  </a:lnTo>
                  <a:lnTo>
                    <a:pt x="500194" y="223829"/>
                  </a:lnTo>
                  <a:lnTo>
                    <a:pt x="500194" y="222317"/>
                  </a:lnTo>
                  <a:lnTo>
                    <a:pt x="500194" y="220804"/>
                  </a:lnTo>
                  <a:lnTo>
                    <a:pt x="522862" y="217780"/>
                  </a:lnTo>
                  <a:lnTo>
                    <a:pt x="194940" y="46883"/>
                  </a:lnTo>
                  <a:lnTo>
                    <a:pt x="18738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5" name="Shape 88"/>
            <p:cNvSpPr/>
            <p:nvPr/>
          </p:nvSpPr>
          <p:spPr>
            <a:xfrm>
              <a:off x="4047674" y="1236408"/>
              <a:ext cx="155649" cy="302472"/>
            </a:xfrm>
            <a:custGeom>
              <a:avLst/>
              <a:gdLst/>
              <a:ahLst/>
              <a:cxnLst/>
              <a:rect l="0" t="0" r="0" b="0"/>
              <a:pathLst>
                <a:path w="155649" h="302472">
                  <a:moveTo>
                    <a:pt x="149605" y="0"/>
                  </a:moveTo>
                  <a:lnTo>
                    <a:pt x="151114" y="21173"/>
                  </a:lnTo>
                  <a:lnTo>
                    <a:pt x="155649" y="49908"/>
                  </a:lnTo>
                  <a:lnTo>
                    <a:pt x="13600" y="302472"/>
                  </a:lnTo>
                  <a:lnTo>
                    <a:pt x="0" y="282811"/>
                  </a:lnTo>
                  <a:lnTo>
                    <a:pt x="0" y="281299"/>
                  </a:lnTo>
                  <a:lnTo>
                    <a:pt x="1510" y="278274"/>
                  </a:lnTo>
                  <a:lnTo>
                    <a:pt x="3021" y="276761"/>
                  </a:lnTo>
                  <a:lnTo>
                    <a:pt x="4533" y="275249"/>
                  </a:lnTo>
                  <a:lnTo>
                    <a:pt x="6045" y="272224"/>
                  </a:lnTo>
                  <a:lnTo>
                    <a:pt x="7556" y="269200"/>
                  </a:lnTo>
                  <a:lnTo>
                    <a:pt x="9067" y="264663"/>
                  </a:lnTo>
                  <a:lnTo>
                    <a:pt x="12089" y="261638"/>
                  </a:lnTo>
                  <a:lnTo>
                    <a:pt x="15110" y="258613"/>
                  </a:lnTo>
                  <a:lnTo>
                    <a:pt x="16621" y="254076"/>
                  </a:lnTo>
                  <a:lnTo>
                    <a:pt x="18134" y="251051"/>
                  </a:lnTo>
                  <a:lnTo>
                    <a:pt x="21156" y="246514"/>
                  </a:lnTo>
                  <a:lnTo>
                    <a:pt x="22667" y="241977"/>
                  </a:lnTo>
                  <a:lnTo>
                    <a:pt x="25690" y="237440"/>
                  </a:lnTo>
                  <a:lnTo>
                    <a:pt x="27201" y="232903"/>
                  </a:lnTo>
                  <a:lnTo>
                    <a:pt x="30221" y="228366"/>
                  </a:lnTo>
                  <a:lnTo>
                    <a:pt x="33245" y="223829"/>
                  </a:lnTo>
                  <a:lnTo>
                    <a:pt x="34756" y="219292"/>
                  </a:lnTo>
                  <a:lnTo>
                    <a:pt x="37779" y="214755"/>
                  </a:lnTo>
                  <a:lnTo>
                    <a:pt x="40801" y="211730"/>
                  </a:lnTo>
                  <a:lnTo>
                    <a:pt x="42311" y="207193"/>
                  </a:lnTo>
                  <a:lnTo>
                    <a:pt x="43822" y="202656"/>
                  </a:lnTo>
                  <a:lnTo>
                    <a:pt x="46846" y="199631"/>
                  </a:lnTo>
                  <a:lnTo>
                    <a:pt x="48357" y="195094"/>
                  </a:lnTo>
                  <a:lnTo>
                    <a:pt x="49868" y="192069"/>
                  </a:lnTo>
                  <a:lnTo>
                    <a:pt x="51379" y="189045"/>
                  </a:lnTo>
                  <a:lnTo>
                    <a:pt x="52891" y="186020"/>
                  </a:lnTo>
                  <a:lnTo>
                    <a:pt x="52891" y="182995"/>
                  </a:lnTo>
                  <a:lnTo>
                    <a:pt x="54402" y="181483"/>
                  </a:lnTo>
                  <a:lnTo>
                    <a:pt x="54402" y="179971"/>
                  </a:lnTo>
                  <a:lnTo>
                    <a:pt x="55911" y="176946"/>
                  </a:lnTo>
                  <a:lnTo>
                    <a:pt x="57422" y="175433"/>
                  </a:lnTo>
                  <a:lnTo>
                    <a:pt x="58935" y="170896"/>
                  </a:lnTo>
                  <a:lnTo>
                    <a:pt x="60446" y="167872"/>
                  </a:lnTo>
                  <a:lnTo>
                    <a:pt x="61957" y="164847"/>
                  </a:lnTo>
                  <a:lnTo>
                    <a:pt x="63469" y="161822"/>
                  </a:lnTo>
                  <a:lnTo>
                    <a:pt x="64980" y="158798"/>
                  </a:lnTo>
                  <a:lnTo>
                    <a:pt x="64980" y="157285"/>
                  </a:lnTo>
                  <a:lnTo>
                    <a:pt x="68002" y="152748"/>
                  </a:lnTo>
                  <a:lnTo>
                    <a:pt x="68002" y="151236"/>
                  </a:lnTo>
                  <a:lnTo>
                    <a:pt x="69512" y="148211"/>
                  </a:lnTo>
                  <a:lnTo>
                    <a:pt x="71023" y="145186"/>
                  </a:lnTo>
                  <a:lnTo>
                    <a:pt x="74047" y="140649"/>
                  </a:lnTo>
                  <a:lnTo>
                    <a:pt x="75558" y="137625"/>
                  </a:lnTo>
                  <a:lnTo>
                    <a:pt x="77069" y="133087"/>
                  </a:lnTo>
                  <a:lnTo>
                    <a:pt x="78580" y="130063"/>
                  </a:lnTo>
                  <a:lnTo>
                    <a:pt x="81602" y="127038"/>
                  </a:lnTo>
                  <a:lnTo>
                    <a:pt x="83112" y="122501"/>
                  </a:lnTo>
                  <a:lnTo>
                    <a:pt x="84624" y="119476"/>
                  </a:lnTo>
                  <a:lnTo>
                    <a:pt x="86136" y="114939"/>
                  </a:lnTo>
                  <a:lnTo>
                    <a:pt x="89159" y="111914"/>
                  </a:lnTo>
                  <a:lnTo>
                    <a:pt x="90670" y="107377"/>
                  </a:lnTo>
                  <a:lnTo>
                    <a:pt x="93692" y="102840"/>
                  </a:lnTo>
                  <a:lnTo>
                    <a:pt x="95203" y="99816"/>
                  </a:lnTo>
                  <a:lnTo>
                    <a:pt x="98224" y="95278"/>
                  </a:lnTo>
                  <a:lnTo>
                    <a:pt x="99737" y="92254"/>
                  </a:lnTo>
                  <a:lnTo>
                    <a:pt x="101248" y="87717"/>
                  </a:lnTo>
                  <a:lnTo>
                    <a:pt x="104270" y="84692"/>
                  </a:lnTo>
                  <a:lnTo>
                    <a:pt x="105781" y="80155"/>
                  </a:lnTo>
                  <a:lnTo>
                    <a:pt x="108803" y="75618"/>
                  </a:lnTo>
                  <a:lnTo>
                    <a:pt x="110313" y="71081"/>
                  </a:lnTo>
                  <a:lnTo>
                    <a:pt x="113337" y="68056"/>
                  </a:lnTo>
                  <a:lnTo>
                    <a:pt x="114848" y="63519"/>
                  </a:lnTo>
                  <a:lnTo>
                    <a:pt x="116359" y="58982"/>
                  </a:lnTo>
                  <a:lnTo>
                    <a:pt x="119381" y="55957"/>
                  </a:lnTo>
                  <a:lnTo>
                    <a:pt x="120893" y="52932"/>
                  </a:lnTo>
                  <a:lnTo>
                    <a:pt x="123913" y="48395"/>
                  </a:lnTo>
                  <a:lnTo>
                    <a:pt x="125425" y="45371"/>
                  </a:lnTo>
                  <a:lnTo>
                    <a:pt x="126937" y="40834"/>
                  </a:lnTo>
                  <a:lnTo>
                    <a:pt x="129960" y="37809"/>
                  </a:lnTo>
                  <a:lnTo>
                    <a:pt x="131471" y="34784"/>
                  </a:lnTo>
                  <a:lnTo>
                    <a:pt x="132982" y="30247"/>
                  </a:lnTo>
                  <a:lnTo>
                    <a:pt x="134493" y="28735"/>
                  </a:lnTo>
                  <a:lnTo>
                    <a:pt x="136004" y="25710"/>
                  </a:lnTo>
                  <a:lnTo>
                    <a:pt x="137514" y="22685"/>
                  </a:lnTo>
                  <a:lnTo>
                    <a:pt x="139025" y="19661"/>
                  </a:lnTo>
                  <a:lnTo>
                    <a:pt x="140538" y="16636"/>
                  </a:lnTo>
                  <a:lnTo>
                    <a:pt x="142049" y="15123"/>
                  </a:lnTo>
                  <a:lnTo>
                    <a:pt x="143560" y="10587"/>
                  </a:lnTo>
                  <a:lnTo>
                    <a:pt x="145071" y="7562"/>
                  </a:lnTo>
                  <a:lnTo>
                    <a:pt x="148094" y="3025"/>
                  </a:lnTo>
                  <a:lnTo>
                    <a:pt x="148094" y="1512"/>
                  </a:lnTo>
                  <a:lnTo>
                    <a:pt x="14960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6" name="Shape 90"/>
            <p:cNvSpPr/>
            <p:nvPr/>
          </p:nvSpPr>
          <p:spPr>
            <a:xfrm>
              <a:off x="4398263" y="1681040"/>
              <a:ext cx="0" cy="1512"/>
            </a:xfrm>
            <a:custGeom>
              <a:avLst/>
              <a:gdLst/>
              <a:ahLst/>
              <a:cxnLst/>
              <a:rect l="0" t="0" r="0" b="0"/>
              <a:pathLst>
                <a:path h="1512">
                  <a:moveTo>
                    <a:pt x="0" y="1512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7" name="Shape 91"/>
            <p:cNvSpPr/>
            <p:nvPr/>
          </p:nvSpPr>
          <p:spPr>
            <a:xfrm>
              <a:off x="4082430" y="1286314"/>
              <a:ext cx="430681" cy="432534"/>
            </a:xfrm>
            <a:custGeom>
              <a:avLst/>
              <a:gdLst/>
              <a:ahLst/>
              <a:cxnLst/>
              <a:rect l="0" t="0" r="0" b="0"/>
              <a:pathLst>
                <a:path w="430681" h="432534">
                  <a:moveTo>
                    <a:pt x="137516" y="0"/>
                  </a:moveTo>
                  <a:lnTo>
                    <a:pt x="430681" y="160310"/>
                  </a:lnTo>
                  <a:lnTo>
                    <a:pt x="430681" y="199631"/>
                  </a:lnTo>
                  <a:lnTo>
                    <a:pt x="374767" y="164847"/>
                  </a:lnTo>
                  <a:lnTo>
                    <a:pt x="403480" y="245002"/>
                  </a:lnTo>
                  <a:lnTo>
                    <a:pt x="336989" y="223827"/>
                  </a:lnTo>
                  <a:lnTo>
                    <a:pt x="367212" y="302471"/>
                  </a:lnTo>
                  <a:lnTo>
                    <a:pt x="317343" y="272224"/>
                  </a:lnTo>
                  <a:lnTo>
                    <a:pt x="338500" y="372039"/>
                  </a:lnTo>
                  <a:lnTo>
                    <a:pt x="336989" y="370528"/>
                  </a:lnTo>
                  <a:lnTo>
                    <a:pt x="333966" y="367503"/>
                  </a:lnTo>
                  <a:lnTo>
                    <a:pt x="330944" y="364478"/>
                  </a:lnTo>
                  <a:lnTo>
                    <a:pt x="327922" y="359940"/>
                  </a:lnTo>
                  <a:lnTo>
                    <a:pt x="323388" y="355404"/>
                  </a:lnTo>
                  <a:lnTo>
                    <a:pt x="321877" y="352379"/>
                  </a:lnTo>
                  <a:lnTo>
                    <a:pt x="318855" y="350867"/>
                  </a:lnTo>
                  <a:lnTo>
                    <a:pt x="317343" y="347842"/>
                  </a:lnTo>
                  <a:lnTo>
                    <a:pt x="314321" y="346328"/>
                  </a:lnTo>
                  <a:lnTo>
                    <a:pt x="312810" y="343305"/>
                  </a:lnTo>
                  <a:lnTo>
                    <a:pt x="309788" y="340280"/>
                  </a:lnTo>
                  <a:lnTo>
                    <a:pt x="308277" y="338768"/>
                  </a:lnTo>
                  <a:lnTo>
                    <a:pt x="305254" y="335743"/>
                  </a:lnTo>
                  <a:lnTo>
                    <a:pt x="302232" y="331205"/>
                  </a:lnTo>
                  <a:lnTo>
                    <a:pt x="297699" y="328182"/>
                  </a:lnTo>
                  <a:lnTo>
                    <a:pt x="294676" y="325157"/>
                  </a:lnTo>
                  <a:lnTo>
                    <a:pt x="291654" y="323645"/>
                  </a:lnTo>
                  <a:lnTo>
                    <a:pt x="290143" y="322132"/>
                  </a:lnTo>
                  <a:lnTo>
                    <a:pt x="290143" y="323645"/>
                  </a:lnTo>
                  <a:lnTo>
                    <a:pt x="290143" y="325157"/>
                  </a:lnTo>
                  <a:lnTo>
                    <a:pt x="291654" y="328182"/>
                  </a:lnTo>
                  <a:lnTo>
                    <a:pt x="293165" y="331205"/>
                  </a:lnTo>
                  <a:lnTo>
                    <a:pt x="293165" y="332717"/>
                  </a:lnTo>
                  <a:lnTo>
                    <a:pt x="294676" y="335743"/>
                  </a:lnTo>
                  <a:lnTo>
                    <a:pt x="296187" y="338768"/>
                  </a:lnTo>
                  <a:lnTo>
                    <a:pt x="296187" y="341793"/>
                  </a:lnTo>
                  <a:lnTo>
                    <a:pt x="297699" y="344816"/>
                  </a:lnTo>
                  <a:lnTo>
                    <a:pt x="299210" y="347842"/>
                  </a:lnTo>
                  <a:lnTo>
                    <a:pt x="300721" y="350867"/>
                  </a:lnTo>
                  <a:lnTo>
                    <a:pt x="300721" y="353892"/>
                  </a:lnTo>
                  <a:lnTo>
                    <a:pt x="302232" y="356916"/>
                  </a:lnTo>
                  <a:lnTo>
                    <a:pt x="303743" y="361454"/>
                  </a:lnTo>
                  <a:lnTo>
                    <a:pt x="305254" y="364478"/>
                  </a:lnTo>
                  <a:lnTo>
                    <a:pt x="306765" y="367503"/>
                  </a:lnTo>
                  <a:lnTo>
                    <a:pt x="306765" y="370528"/>
                  </a:lnTo>
                  <a:lnTo>
                    <a:pt x="308277" y="373551"/>
                  </a:lnTo>
                  <a:lnTo>
                    <a:pt x="309788" y="376577"/>
                  </a:lnTo>
                  <a:lnTo>
                    <a:pt x="311299" y="379602"/>
                  </a:lnTo>
                  <a:lnTo>
                    <a:pt x="311299" y="382626"/>
                  </a:lnTo>
                  <a:lnTo>
                    <a:pt x="312810" y="385650"/>
                  </a:lnTo>
                  <a:lnTo>
                    <a:pt x="314321" y="388676"/>
                  </a:lnTo>
                  <a:lnTo>
                    <a:pt x="315832" y="393213"/>
                  </a:lnTo>
                  <a:lnTo>
                    <a:pt x="315832" y="394725"/>
                  </a:lnTo>
                  <a:lnTo>
                    <a:pt x="312810" y="393213"/>
                  </a:lnTo>
                  <a:lnTo>
                    <a:pt x="309788" y="391701"/>
                  </a:lnTo>
                  <a:lnTo>
                    <a:pt x="306765" y="388676"/>
                  </a:lnTo>
                  <a:lnTo>
                    <a:pt x="303743" y="387162"/>
                  </a:lnTo>
                  <a:lnTo>
                    <a:pt x="299210" y="385650"/>
                  </a:lnTo>
                  <a:lnTo>
                    <a:pt x="294676" y="382626"/>
                  </a:lnTo>
                  <a:lnTo>
                    <a:pt x="291654" y="381114"/>
                  </a:lnTo>
                  <a:lnTo>
                    <a:pt x="287120" y="379602"/>
                  </a:lnTo>
                  <a:lnTo>
                    <a:pt x="284098" y="376577"/>
                  </a:lnTo>
                  <a:lnTo>
                    <a:pt x="279564" y="376577"/>
                  </a:lnTo>
                  <a:lnTo>
                    <a:pt x="278053" y="375065"/>
                  </a:lnTo>
                  <a:lnTo>
                    <a:pt x="275031" y="375065"/>
                  </a:lnTo>
                  <a:lnTo>
                    <a:pt x="273520" y="375065"/>
                  </a:lnTo>
                  <a:lnTo>
                    <a:pt x="272009" y="376577"/>
                  </a:lnTo>
                  <a:lnTo>
                    <a:pt x="273520" y="378089"/>
                  </a:lnTo>
                  <a:lnTo>
                    <a:pt x="273520" y="381114"/>
                  </a:lnTo>
                  <a:lnTo>
                    <a:pt x="275031" y="385650"/>
                  </a:lnTo>
                  <a:lnTo>
                    <a:pt x="276542" y="388676"/>
                  </a:lnTo>
                  <a:lnTo>
                    <a:pt x="279564" y="393213"/>
                  </a:lnTo>
                  <a:lnTo>
                    <a:pt x="282587" y="397750"/>
                  </a:lnTo>
                  <a:lnTo>
                    <a:pt x="284098" y="402287"/>
                  </a:lnTo>
                  <a:lnTo>
                    <a:pt x="287120" y="408337"/>
                  </a:lnTo>
                  <a:lnTo>
                    <a:pt x="290143" y="412872"/>
                  </a:lnTo>
                  <a:lnTo>
                    <a:pt x="293165" y="417411"/>
                  </a:lnTo>
                  <a:lnTo>
                    <a:pt x="296187" y="420435"/>
                  </a:lnTo>
                  <a:lnTo>
                    <a:pt x="299210" y="424973"/>
                  </a:lnTo>
                  <a:lnTo>
                    <a:pt x="302232" y="427996"/>
                  </a:lnTo>
                  <a:lnTo>
                    <a:pt x="302232" y="431022"/>
                  </a:lnTo>
                  <a:lnTo>
                    <a:pt x="303743" y="431022"/>
                  </a:lnTo>
                  <a:lnTo>
                    <a:pt x="303743" y="432534"/>
                  </a:lnTo>
                  <a:lnTo>
                    <a:pt x="0" y="249537"/>
                  </a:lnTo>
                  <a:lnTo>
                    <a:pt x="13751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8" name="Shape 93"/>
            <p:cNvSpPr/>
            <p:nvPr/>
          </p:nvSpPr>
          <p:spPr>
            <a:xfrm>
              <a:off x="4475333" y="710104"/>
              <a:ext cx="403478" cy="561085"/>
            </a:xfrm>
            <a:custGeom>
              <a:avLst/>
              <a:gdLst/>
              <a:ahLst/>
              <a:cxnLst/>
              <a:rect l="0" t="0" r="0" b="0"/>
              <a:pathLst>
                <a:path w="403478" h="561085">
                  <a:moveTo>
                    <a:pt x="0" y="0"/>
                  </a:moveTo>
                  <a:lnTo>
                    <a:pt x="77067" y="28735"/>
                  </a:lnTo>
                  <a:lnTo>
                    <a:pt x="80091" y="28735"/>
                  </a:lnTo>
                  <a:lnTo>
                    <a:pt x="83112" y="30247"/>
                  </a:lnTo>
                  <a:lnTo>
                    <a:pt x="84623" y="30247"/>
                  </a:lnTo>
                  <a:lnTo>
                    <a:pt x="87646" y="31759"/>
                  </a:lnTo>
                  <a:lnTo>
                    <a:pt x="90668" y="33272"/>
                  </a:lnTo>
                  <a:lnTo>
                    <a:pt x="95203" y="34784"/>
                  </a:lnTo>
                  <a:lnTo>
                    <a:pt x="98224" y="36297"/>
                  </a:lnTo>
                  <a:lnTo>
                    <a:pt x="102757" y="37809"/>
                  </a:lnTo>
                  <a:lnTo>
                    <a:pt x="107292" y="39321"/>
                  </a:lnTo>
                  <a:lnTo>
                    <a:pt x="111824" y="40834"/>
                  </a:lnTo>
                  <a:lnTo>
                    <a:pt x="116358" y="42346"/>
                  </a:lnTo>
                  <a:lnTo>
                    <a:pt x="122404" y="45371"/>
                  </a:lnTo>
                  <a:lnTo>
                    <a:pt x="128447" y="46883"/>
                  </a:lnTo>
                  <a:lnTo>
                    <a:pt x="134493" y="49908"/>
                  </a:lnTo>
                  <a:lnTo>
                    <a:pt x="140536" y="51420"/>
                  </a:lnTo>
                  <a:lnTo>
                    <a:pt x="146581" y="54445"/>
                  </a:lnTo>
                  <a:lnTo>
                    <a:pt x="152626" y="57470"/>
                  </a:lnTo>
                  <a:lnTo>
                    <a:pt x="160181" y="58982"/>
                  </a:lnTo>
                  <a:lnTo>
                    <a:pt x="166226" y="62007"/>
                  </a:lnTo>
                  <a:lnTo>
                    <a:pt x="173782" y="65031"/>
                  </a:lnTo>
                  <a:lnTo>
                    <a:pt x="179826" y="68056"/>
                  </a:lnTo>
                  <a:lnTo>
                    <a:pt x="188895" y="71081"/>
                  </a:lnTo>
                  <a:lnTo>
                    <a:pt x="194938" y="74106"/>
                  </a:lnTo>
                  <a:lnTo>
                    <a:pt x="202495" y="77130"/>
                  </a:lnTo>
                  <a:lnTo>
                    <a:pt x="210050" y="80155"/>
                  </a:lnTo>
                  <a:lnTo>
                    <a:pt x="217607" y="83180"/>
                  </a:lnTo>
                  <a:lnTo>
                    <a:pt x="225161" y="87717"/>
                  </a:lnTo>
                  <a:lnTo>
                    <a:pt x="232717" y="90742"/>
                  </a:lnTo>
                  <a:lnTo>
                    <a:pt x="240273" y="93766"/>
                  </a:lnTo>
                  <a:lnTo>
                    <a:pt x="247829" y="98303"/>
                  </a:lnTo>
                  <a:lnTo>
                    <a:pt x="255384" y="101328"/>
                  </a:lnTo>
                  <a:lnTo>
                    <a:pt x="264451" y="104353"/>
                  </a:lnTo>
                  <a:lnTo>
                    <a:pt x="270497" y="108890"/>
                  </a:lnTo>
                  <a:lnTo>
                    <a:pt x="279563" y="111914"/>
                  </a:lnTo>
                  <a:lnTo>
                    <a:pt x="285609" y="114939"/>
                  </a:lnTo>
                  <a:lnTo>
                    <a:pt x="293164" y="117964"/>
                  </a:lnTo>
                  <a:lnTo>
                    <a:pt x="300719" y="122501"/>
                  </a:lnTo>
                  <a:lnTo>
                    <a:pt x="308275" y="125526"/>
                  </a:lnTo>
                  <a:lnTo>
                    <a:pt x="314320" y="130063"/>
                  </a:lnTo>
                  <a:lnTo>
                    <a:pt x="321875" y="133087"/>
                  </a:lnTo>
                  <a:lnTo>
                    <a:pt x="327920" y="137625"/>
                  </a:lnTo>
                  <a:lnTo>
                    <a:pt x="335476" y="140649"/>
                  </a:lnTo>
                  <a:lnTo>
                    <a:pt x="341521" y="143674"/>
                  </a:lnTo>
                  <a:lnTo>
                    <a:pt x="347565" y="148211"/>
                  </a:lnTo>
                  <a:lnTo>
                    <a:pt x="352100" y="151236"/>
                  </a:lnTo>
                  <a:lnTo>
                    <a:pt x="358143" y="154261"/>
                  </a:lnTo>
                  <a:lnTo>
                    <a:pt x="364188" y="158798"/>
                  </a:lnTo>
                  <a:lnTo>
                    <a:pt x="370232" y="161822"/>
                  </a:lnTo>
                  <a:lnTo>
                    <a:pt x="374766" y="164847"/>
                  </a:lnTo>
                  <a:lnTo>
                    <a:pt x="379301" y="167872"/>
                  </a:lnTo>
                  <a:lnTo>
                    <a:pt x="382322" y="172409"/>
                  </a:lnTo>
                  <a:lnTo>
                    <a:pt x="386855" y="175433"/>
                  </a:lnTo>
                  <a:lnTo>
                    <a:pt x="389878" y="178458"/>
                  </a:lnTo>
                  <a:lnTo>
                    <a:pt x="392902" y="182995"/>
                  </a:lnTo>
                  <a:lnTo>
                    <a:pt x="395922" y="186020"/>
                  </a:lnTo>
                  <a:lnTo>
                    <a:pt x="398945" y="189045"/>
                  </a:lnTo>
                  <a:lnTo>
                    <a:pt x="400456" y="192069"/>
                  </a:lnTo>
                  <a:lnTo>
                    <a:pt x="401967" y="195094"/>
                  </a:lnTo>
                  <a:lnTo>
                    <a:pt x="403478" y="198119"/>
                  </a:lnTo>
                  <a:lnTo>
                    <a:pt x="403478" y="201144"/>
                  </a:lnTo>
                  <a:lnTo>
                    <a:pt x="403478" y="204168"/>
                  </a:lnTo>
                  <a:lnTo>
                    <a:pt x="403478" y="205681"/>
                  </a:lnTo>
                  <a:lnTo>
                    <a:pt x="403478" y="208705"/>
                  </a:lnTo>
                  <a:lnTo>
                    <a:pt x="403478" y="211730"/>
                  </a:lnTo>
                  <a:lnTo>
                    <a:pt x="401967" y="216267"/>
                  </a:lnTo>
                  <a:lnTo>
                    <a:pt x="401967" y="220804"/>
                  </a:lnTo>
                  <a:lnTo>
                    <a:pt x="400456" y="225341"/>
                  </a:lnTo>
                  <a:lnTo>
                    <a:pt x="398945" y="229878"/>
                  </a:lnTo>
                  <a:lnTo>
                    <a:pt x="397434" y="234416"/>
                  </a:lnTo>
                  <a:lnTo>
                    <a:pt x="395922" y="240465"/>
                  </a:lnTo>
                  <a:lnTo>
                    <a:pt x="394413" y="245002"/>
                  </a:lnTo>
                  <a:lnTo>
                    <a:pt x="392902" y="251051"/>
                  </a:lnTo>
                  <a:lnTo>
                    <a:pt x="389878" y="257101"/>
                  </a:lnTo>
                  <a:lnTo>
                    <a:pt x="388367" y="263150"/>
                  </a:lnTo>
                  <a:lnTo>
                    <a:pt x="385344" y="269200"/>
                  </a:lnTo>
                  <a:lnTo>
                    <a:pt x="382322" y="276762"/>
                  </a:lnTo>
                  <a:lnTo>
                    <a:pt x="380812" y="282811"/>
                  </a:lnTo>
                  <a:lnTo>
                    <a:pt x="377789" y="288860"/>
                  </a:lnTo>
                  <a:lnTo>
                    <a:pt x="374766" y="296422"/>
                  </a:lnTo>
                  <a:lnTo>
                    <a:pt x="371744" y="303984"/>
                  </a:lnTo>
                  <a:lnTo>
                    <a:pt x="368721" y="311546"/>
                  </a:lnTo>
                  <a:lnTo>
                    <a:pt x="367212" y="317595"/>
                  </a:lnTo>
                  <a:lnTo>
                    <a:pt x="362677" y="325157"/>
                  </a:lnTo>
                  <a:lnTo>
                    <a:pt x="359654" y="332719"/>
                  </a:lnTo>
                  <a:lnTo>
                    <a:pt x="356632" y="341793"/>
                  </a:lnTo>
                  <a:lnTo>
                    <a:pt x="353611" y="347842"/>
                  </a:lnTo>
                  <a:lnTo>
                    <a:pt x="349076" y="356916"/>
                  </a:lnTo>
                  <a:lnTo>
                    <a:pt x="346054" y="364478"/>
                  </a:lnTo>
                  <a:lnTo>
                    <a:pt x="343032" y="372040"/>
                  </a:lnTo>
                  <a:lnTo>
                    <a:pt x="340011" y="379602"/>
                  </a:lnTo>
                  <a:lnTo>
                    <a:pt x="335476" y="387164"/>
                  </a:lnTo>
                  <a:lnTo>
                    <a:pt x="332454" y="394725"/>
                  </a:lnTo>
                  <a:lnTo>
                    <a:pt x="327920" y="403800"/>
                  </a:lnTo>
                  <a:lnTo>
                    <a:pt x="324899" y="409849"/>
                  </a:lnTo>
                  <a:lnTo>
                    <a:pt x="321875" y="418923"/>
                  </a:lnTo>
                  <a:lnTo>
                    <a:pt x="318853" y="426485"/>
                  </a:lnTo>
                  <a:lnTo>
                    <a:pt x="314320" y="434047"/>
                  </a:lnTo>
                  <a:lnTo>
                    <a:pt x="311299" y="440096"/>
                  </a:lnTo>
                  <a:lnTo>
                    <a:pt x="308275" y="447658"/>
                  </a:lnTo>
                  <a:lnTo>
                    <a:pt x="305253" y="455220"/>
                  </a:lnTo>
                  <a:lnTo>
                    <a:pt x="300719" y="462781"/>
                  </a:lnTo>
                  <a:lnTo>
                    <a:pt x="299210" y="468831"/>
                  </a:lnTo>
                  <a:lnTo>
                    <a:pt x="294675" y="474880"/>
                  </a:lnTo>
                  <a:lnTo>
                    <a:pt x="291652" y="482442"/>
                  </a:lnTo>
                  <a:lnTo>
                    <a:pt x="288630" y="488492"/>
                  </a:lnTo>
                  <a:lnTo>
                    <a:pt x="285609" y="494541"/>
                  </a:lnTo>
                  <a:lnTo>
                    <a:pt x="282585" y="500591"/>
                  </a:lnTo>
                  <a:lnTo>
                    <a:pt x="279563" y="506640"/>
                  </a:lnTo>
                  <a:lnTo>
                    <a:pt x="276541" y="512689"/>
                  </a:lnTo>
                  <a:lnTo>
                    <a:pt x="275029" y="517226"/>
                  </a:lnTo>
                  <a:lnTo>
                    <a:pt x="272009" y="523276"/>
                  </a:lnTo>
                  <a:lnTo>
                    <a:pt x="270497" y="527813"/>
                  </a:lnTo>
                  <a:lnTo>
                    <a:pt x="267474" y="532350"/>
                  </a:lnTo>
                  <a:lnTo>
                    <a:pt x="265962" y="536887"/>
                  </a:lnTo>
                  <a:lnTo>
                    <a:pt x="264451" y="539912"/>
                  </a:lnTo>
                  <a:lnTo>
                    <a:pt x="261429" y="544449"/>
                  </a:lnTo>
                  <a:lnTo>
                    <a:pt x="259918" y="547474"/>
                  </a:lnTo>
                  <a:lnTo>
                    <a:pt x="259918" y="550498"/>
                  </a:lnTo>
                  <a:lnTo>
                    <a:pt x="258408" y="553523"/>
                  </a:lnTo>
                  <a:lnTo>
                    <a:pt x="256897" y="555035"/>
                  </a:lnTo>
                  <a:lnTo>
                    <a:pt x="255384" y="556548"/>
                  </a:lnTo>
                  <a:lnTo>
                    <a:pt x="253873" y="559572"/>
                  </a:lnTo>
                  <a:lnTo>
                    <a:pt x="253873" y="561085"/>
                  </a:lnTo>
                  <a:lnTo>
                    <a:pt x="234228" y="523276"/>
                  </a:lnTo>
                  <a:lnTo>
                    <a:pt x="235739" y="521764"/>
                  </a:lnTo>
                  <a:lnTo>
                    <a:pt x="235739" y="520251"/>
                  </a:lnTo>
                  <a:lnTo>
                    <a:pt x="237251" y="518739"/>
                  </a:lnTo>
                  <a:lnTo>
                    <a:pt x="238762" y="515714"/>
                  </a:lnTo>
                  <a:lnTo>
                    <a:pt x="240273" y="514202"/>
                  </a:lnTo>
                  <a:lnTo>
                    <a:pt x="240273" y="511177"/>
                  </a:lnTo>
                  <a:lnTo>
                    <a:pt x="241784" y="508152"/>
                  </a:lnTo>
                  <a:lnTo>
                    <a:pt x="244808" y="505128"/>
                  </a:lnTo>
                  <a:lnTo>
                    <a:pt x="246318" y="502103"/>
                  </a:lnTo>
                  <a:lnTo>
                    <a:pt x="247829" y="499078"/>
                  </a:lnTo>
                  <a:lnTo>
                    <a:pt x="250851" y="494541"/>
                  </a:lnTo>
                  <a:lnTo>
                    <a:pt x="252362" y="490004"/>
                  </a:lnTo>
                  <a:lnTo>
                    <a:pt x="255384" y="486979"/>
                  </a:lnTo>
                  <a:lnTo>
                    <a:pt x="256897" y="482442"/>
                  </a:lnTo>
                  <a:lnTo>
                    <a:pt x="259918" y="477905"/>
                  </a:lnTo>
                  <a:lnTo>
                    <a:pt x="261429" y="471856"/>
                  </a:lnTo>
                  <a:lnTo>
                    <a:pt x="264451" y="467319"/>
                  </a:lnTo>
                  <a:lnTo>
                    <a:pt x="267474" y="462781"/>
                  </a:lnTo>
                  <a:lnTo>
                    <a:pt x="270497" y="456732"/>
                  </a:lnTo>
                  <a:lnTo>
                    <a:pt x="273518" y="450683"/>
                  </a:lnTo>
                  <a:lnTo>
                    <a:pt x="275029" y="444633"/>
                  </a:lnTo>
                  <a:lnTo>
                    <a:pt x="278052" y="440096"/>
                  </a:lnTo>
                  <a:lnTo>
                    <a:pt x="281074" y="432534"/>
                  </a:lnTo>
                  <a:lnTo>
                    <a:pt x="284098" y="426485"/>
                  </a:lnTo>
                  <a:lnTo>
                    <a:pt x="288630" y="420436"/>
                  </a:lnTo>
                  <a:lnTo>
                    <a:pt x="290141" y="414386"/>
                  </a:lnTo>
                  <a:lnTo>
                    <a:pt x="294675" y="408337"/>
                  </a:lnTo>
                  <a:lnTo>
                    <a:pt x="297699" y="402287"/>
                  </a:lnTo>
                  <a:lnTo>
                    <a:pt x="300719" y="396238"/>
                  </a:lnTo>
                  <a:lnTo>
                    <a:pt x="303742" y="388676"/>
                  </a:lnTo>
                  <a:lnTo>
                    <a:pt x="306764" y="382627"/>
                  </a:lnTo>
                  <a:lnTo>
                    <a:pt x="309786" y="375065"/>
                  </a:lnTo>
                  <a:lnTo>
                    <a:pt x="312810" y="369015"/>
                  </a:lnTo>
                  <a:lnTo>
                    <a:pt x="315831" y="361454"/>
                  </a:lnTo>
                  <a:lnTo>
                    <a:pt x="318853" y="355404"/>
                  </a:lnTo>
                  <a:lnTo>
                    <a:pt x="321875" y="349355"/>
                  </a:lnTo>
                  <a:lnTo>
                    <a:pt x="324899" y="341793"/>
                  </a:lnTo>
                  <a:lnTo>
                    <a:pt x="326410" y="335743"/>
                  </a:lnTo>
                  <a:lnTo>
                    <a:pt x="329431" y="328182"/>
                  </a:lnTo>
                  <a:lnTo>
                    <a:pt x="332454" y="322132"/>
                  </a:lnTo>
                  <a:lnTo>
                    <a:pt x="335476" y="316083"/>
                  </a:lnTo>
                  <a:lnTo>
                    <a:pt x="336987" y="310033"/>
                  </a:lnTo>
                  <a:lnTo>
                    <a:pt x="340011" y="303984"/>
                  </a:lnTo>
                  <a:lnTo>
                    <a:pt x="343032" y="297935"/>
                  </a:lnTo>
                  <a:lnTo>
                    <a:pt x="344543" y="290373"/>
                  </a:lnTo>
                  <a:lnTo>
                    <a:pt x="346054" y="285836"/>
                  </a:lnTo>
                  <a:lnTo>
                    <a:pt x="349076" y="278274"/>
                  </a:lnTo>
                  <a:lnTo>
                    <a:pt x="350588" y="273737"/>
                  </a:lnTo>
                  <a:lnTo>
                    <a:pt x="352100" y="267687"/>
                  </a:lnTo>
                  <a:lnTo>
                    <a:pt x="353611" y="263150"/>
                  </a:lnTo>
                  <a:lnTo>
                    <a:pt x="355121" y="257101"/>
                  </a:lnTo>
                  <a:lnTo>
                    <a:pt x="356632" y="251051"/>
                  </a:lnTo>
                  <a:lnTo>
                    <a:pt x="356632" y="246514"/>
                  </a:lnTo>
                  <a:lnTo>
                    <a:pt x="358143" y="241977"/>
                  </a:lnTo>
                  <a:lnTo>
                    <a:pt x="359654" y="237440"/>
                  </a:lnTo>
                  <a:lnTo>
                    <a:pt x="359654" y="232903"/>
                  </a:lnTo>
                  <a:lnTo>
                    <a:pt x="359654" y="229878"/>
                  </a:lnTo>
                  <a:lnTo>
                    <a:pt x="359654" y="225341"/>
                  </a:lnTo>
                  <a:lnTo>
                    <a:pt x="359654" y="220804"/>
                  </a:lnTo>
                  <a:lnTo>
                    <a:pt x="359654" y="219292"/>
                  </a:lnTo>
                  <a:lnTo>
                    <a:pt x="358143" y="214755"/>
                  </a:lnTo>
                  <a:lnTo>
                    <a:pt x="356632" y="213242"/>
                  </a:lnTo>
                  <a:lnTo>
                    <a:pt x="356632" y="210218"/>
                  </a:lnTo>
                  <a:lnTo>
                    <a:pt x="355121" y="207193"/>
                  </a:lnTo>
                  <a:lnTo>
                    <a:pt x="353611" y="204168"/>
                  </a:lnTo>
                  <a:lnTo>
                    <a:pt x="350588" y="201144"/>
                  </a:lnTo>
                  <a:lnTo>
                    <a:pt x="347565" y="198119"/>
                  </a:lnTo>
                  <a:lnTo>
                    <a:pt x="344543" y="195094"/>
                  </a:lnTo>
                  <a:lnTo>
                    <a:pt x="341521" y="192069"/>
                  </a:lnTo>
                  <a:lnTo>
                    <a:pt x="336987" y="187532"/>
                  </a:lnTo>
                  <a:lnTo>
                    <a:pt x="333965" y="184508"/>
                  </a:lnTo>
                  <a:lnTo>
                    <a:pt x="329431" y="181483"/>
                  </a:lnTo>
                  <a:lnTo>
                    <a:pt x="324899" y="176946"/>
                  </a:lnTo>
                  <a:lnTo>
                    <a:pt x="318853" y="173921"/>
                  </a:lnTo>
                  <a:lnTo>
                    <a:pt x="314320" y="169384"/>
                  </a:lnTo>
                  <a:lnTo>
                    <a:pt x="308275" y="166359"/>
                  </a:lnTo>
                  <a:lnTo>
                    <a:pt x="302230" y="161822"/>
                  </a:lnTo>
                  <a:lnTo>
                    <a:pt x="296186" y="158798"/>
                  </a:lnTo>
                  <a:lnTo>
                    <a:pt x="290141" y="154261"/>
                  </a:lnTo>
                  <a:lnTo>
                    <a:pt x="284098" y="151236"/>
                  </a:lnTo>
                  <a:lnTo>
                    <a:pt x="276541" y="146699"/>
                  </a:lnTo>
                  <a:lnTo>
                    <a:pt x="270497" y="142162"/>
                  </a:lnTo>
                  <a:lnTo>
                    <a:pt x="262940" y="139137"/>
                  </a:lnTo>
                  <a:lnTo>
                    <a:pt x="255384" y="134600"/>
                  </a:lnTo>
                  <a:lnTo>
                    <a:pt x="249340" y="130063"/>
                  </a:lnTo>
                  <a:lnTo>
                    <a:pt x="241784" y="127038"/>
                  </a:lnTo>
                  <a:lnTo>
                    <a:pt x="234228" y="122501"/>
                  </a:lnTo>
                  <a:lnTo>
                    <a:pt x="226672" y="117964"/>
                  </a:lnTo>
                  <a:lnTo>
                    <a:pt x="219116" y="114939"/>
                  </a:lnTo>
                  <a:lnTo>
                    <a:pt x="210050" y="110402"/>
                  </a:lnTo>
                  <a:lnTo>
                    <a:pt x="202495" y="107377"/>
                  </a:lnTo>
                  <a:lnTo>
                    <a:pt x="194938" y="102840"/>
                  </a:lnTo>
                  <a:lnTo>
                    <a:pt x="187382" y="99816"/>
                  </a:lnTo>
                  <a:lnTo>
                    <a:pt x="178315" y="95278"/>
                  </a:lnTo>
                  <a:lnTo>
                    <a:pt x="170759" y="92254"/>
                  </a:lnTo>
                  <a:lnTo>
                    <a:pt x="163205" y="87717"/>
                  </a:lnTo>
                  <a:lnTo>
                    <a:pt x="155648" y="84692"/>
                  </a:lnTo>
                  <a:lnTo>
                    <a:pt x="148094" y="80155"/>
                  </a:lnTo>
                  <a:lnTo>
                    <a:pt x="140536" y="77130"/>
                  </a:lnTo>
                  <a:lnTo>
                    <a:pt x="132980" y="74106"/>
                  </a:lnTo>
                  <a:lnTo>
                    <a:pt x="125425" y="69568"/>
                  </a:lnTo>
                  <a:lnTo>
                    <a:pt x="117869" y="66544"/>
                  </a:lnTo>
                  <a:lnTo>
                    <a:pt x="110313" y="63519"/>
                  </a:lnTo>
                  <a:lnTo>
                    <a:pt x="104268" y="58982"/>
                  </a:lnTo>
                  <a:lnTo>
                    <a:pt x="96713" y="57470"/>
                  </a:lnTo>
                  <a:lnTo>
                    <a:pt x="90668" y="54445"/>
                  </a:lnTo>
                  <a:lnTo>
                    <a:pt x="83112" y="51420"/>
                  </a:lnTo>
                  <a:lnTo>
                    <a:pt x="77067" y="48395"/>
                  </a:lnTo>
                  <a:lnTo>
                    <a:pt x="71023" y="45371"/>
                  </a:lnTo>
                  <a:lnTo>
                    <a:pt x="64978" y="43858"/>
                  </a:lnTo>
                  <a:lnTo>
                    <a:pt x="58934" y="40834"/>
                  </a:lnTo>
                  <a:lnTo>
                    <a:pt x="54402" y="37809"/>
                  </a:lnTo>
                  <a:lnTo>
                    <a:pt x="48356" y="36297"/>
                  </a:lnTo>
                  <a:lnTo>
                    <a:pt x="43822" y="33272"/>
                  </a:lnTo>
                  <a:lnTo>
                    <a:pt x="39290" y="31759"/>
                  </a:lnTo>
                  <a:lnTo>
                    <a:pt x="34755" y="30247"/>
                  </a:lnTo>
                  <a:lnTo>
                    <a:pt x="31733" y="28735"/>
                  </a:lnTo>
                  <a:lnTo>
                    <a:pt x="27201" y="27222"/>
                  </a:lnTo>
                  <a:lnTo>
                    <a:pt x="25690" y="25710"/>
                  </a:lnTo>
                  <a:lnTo>
                    <a:pt x="22666" y="24198"/>
                  </a:lnTo>
                  <a:lnTo>
                    <a:pt x="19643" y="24198"/>
                  </a:lnTo>
                  <a:lnTo>
                    <a:pt x="18132" y="22685"/>
                  </a:lnTo>
                  <a:lnTo>
                    <a:pt x="15110" y="21173"/>
                  </a:lnTo>
                  <a:lnTo>
                    <a:pt x="13600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39" name="Shape 95"/>
            <p:cNvSpPr/>
            <p:nvPr/>
          </p:nvSpPr>
          <p:spPr>
            <a:xfrm>
              <a:off x="4718629" y="902171"/>
              <a:ext cx="74047" cy="62007"/>
            </a:xfrm>
            <a:custGeom>
              <a:avLst/>
              <a:gdLst/>
              <a:ahLst/>
              <a:cxnLst/>
              <a:rect l="0" t="0" r="0" b="0"/>
              <a:pathLst>
                <a:path w="74047" h="62007">
                  <a:moveTo>
                    <a:pt x="28712" y="0"/>
                  </a:moveTo>
                  <a:lnTo>
                    <a:pt x="31734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9289" y="0"/>
                  </a:lnTo>
                  <a:lnTo>
                    <a:pt x="42313" y="1512"/>
                  </a:lnTo>
                  <a:lnTo>
                    <a:pt x="46846" y="1512"/>
                  </a:lnTo>
                  <a:lnTo>
                    <a:pt x="51378" y="4537"/>
                  </a:lnTo>
                  <a:lnTo>
                    <a:pt x="54402" y="4537"/>
                  </a:lnTo>
                  <a:lnTo>
                    <a:pt x="57424" y="7562"/>
                  </a:lnTo>
                  <a:lnTo>
                    <a:pt x="60446" y="9074"/>
                  </a:lnTo>
                  <a:lnTo>
                    <a:pt x="63469" y="10588"/>
                  </a:lnTo>
                  <a:lnTo>
                    <a:pt x="64979" y="12100"/>
                  </a:lnTo>
                  <a:lnTo>
                    <a:pt x="66490" y="13611"/>
                  </a:lnTo>
                  <a:lnTo>
                    <a:pt x="69514" y="16636"/>
                  </a:lnTo>
                  <a:lnTo>
                    <a:pt x="69514" y="18148"/>
                  </a:lnTo>
                  <a:lnTo>
                    <a:pt x="71025" y="18148"/>
                  </a:lnTo>
                  <a:lnTo>
                    <a:pt x="71025" y="19661"/>
                  </a:lnTo>
                  <a:lnTo>
                    <a:pt x="72536" y="22685"/>
                  </a:lnTo>
                  <a:lnTo>
                    <a:pt x="74047" y="27222"/>
                  </a:lnTo>
                  <a:lnTo>
                    <a:pt x="74047" y="30247"/>
                  </a:lnTo>
                  <a:lnTo>
                    <a:pt x="74047" y="33272"/>
                  </a:lnTo>
                  <a:lnTo>
                    <a:pt x="74047" y="34784"/>
                  </a:lnTo>
                  <a:lnTo>
                    <a:pt x="74047" y="37810"/>
                  </a:lnTo>
                  <a:lnTo>
                    <a:pt x="74047" y="40834"/>
                  </a:lnTo>
                  <a:lnTo>
                    <a:pt x="74047" y="43858"/>
                  </a:lnTo>
                  <a:lnTo>
                    <a:pt x="74047" y="46883"/>
                  </a:lnTo>
                  <a:lnTo>
                    <a:pt x="72536" y="51422"/>
                  </a:lnTo>
                  <a:lnTo>
                    <a:pt x="72536" y="52934"/>
                  </a:lnTo>
                  <a:lnTo>
                    <a:pt x="69514" y="55957"/>
                  </a:lnTo>
                  <a:lnTo>
                    <a:pt x="66490" y="57470"/>
                  </a:lnTo>
                  <a:lnTo>
                    <a:pt x="61957" y="58982"/>
                  </a:lnTo>
                  <a:lnTo>
                    <a:pt x="60446" y="60494"/>
                  </a:lnTo>
                  <a:lnTo>
                    <a:pt x="58935" y="60494"/>
                  </a:lnTo>
                  <a:lnTo>
                    <a:pt x="55913" y="60494"/>
                  </a:lnTo>
                  <a:lnTo>
                    <a:pt x="52889" y="62007"/>
                  </a:lnTo>
                  <a:lnTo>
                    <a:pt x="51378" y="62007"/>
                  </a:lnTo>
                  <a:lnTo>
                    <a:pt x="48357" y="62007"/>
                  </a:lnTo>
                  <a:lnTo>
                    <a:pt x="45335" y="62007"/>
                  </a:lnTo>
                  <a:lnTo>
                    <a:pt x="42313" y="62007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4757" y="60494"/>
                  </a:lnTo>
                  <a:lnTo>
                    <a:pt x="31734" y="60494"/>
                  </a:lnTo>
                  <a:lnTo>
                    <a:pt x="30223" y="58982"/>
                  </a:lnTo>
                  <a:lnTo>
                    <a:pt x="27201" y="57470"/>
                  </a:lnTo>
                  <a:lnTo>
                    <a:pt x="24177" y="57470"/>
                  </a:lnTo>
                  <a:lnTo>
                    <a:pt x="21156" y="55957"/>
                  </a:lnTo>
                  <a:lnTo>
                    <a:pt x="18134" y="52934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6" y="42346"/>
                  </a:lnTo>
                  <a:lnTo>
                    <a:pt x="4533" y="39323"/>
                  </a:lnTo>
                  <a:lnTo>
                    <a:pt x="3022" y="34784"/>
                  </a:lnTo>
                  <a:lnTo>
                    <a:pt x="1511" y="30247"/>
                  </a:lnTo>
                  <a:lnTo>
                    <a:pt x="1511" y="28735"/>
                  </a:lnTo>
                  <a:lnTo>
                    <a:pt x="1511" y="25712"/>
                  </a:lnTo>
                  <a:lnTo>
                    <a:pt x="0" y="22685"/>
                  </a:lnTo>
                  <a:lnTo>
                    <a:pt x="1511" y="19661"/>
                  </a:lnTo>
                  <a:lnTo>
                    <a:pt x="1511" y="18148"/>
                  </a:lnTo>
                  <a:lnTo>
                    <a:pt x="3022" y="13611"/>
                  </a:lnTo>
                  <a:lnTo>
                    <a:pt x="7556" y="12100"/>
                  </a:lnTo>
                  <a:lnTo>
                    <a:pt x="9067" y="9074"/>
                  </a:lnTo>
                  <a:lnTo>
                    <a:pt x="12088" y="9074"/>
                  </a:lnTo>
                  <a:lnTo>
                    <a:pt x="15111" y="6049"/>
                  </a:lnTo>
                  <a:lnTo>
                    <a:pt x="18134" y="4537"/>
                  </a:lnTo>
                  <a:lnTo>
                    <a:pt x="21156" y="3025"/>
                  </a:lnTo>
                  <a:lnTo>
                    <a:pt x="25688" y="1512"/>
                  </a:lnTo>
                  <a:lnTo>
                    <a:pt x="2871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0" name="Shape 97"/>
            <p:cNvSpPr/>
            <p:nvPr/>
          </p:nvSpPr>
          <p:spPr>
            <a:xfrm>
              <a:off x="4186701" y="1892766"/>
              <a:ext cx="143560" cy="107376"/>
            </a:xfrm>
            <a:custGeom>
              <a:avLst/>
              <a:gdLst/>
              <a:ahLst/>
              <a:cxnLst/>
              <a:rect l="0" t="0" r="0" b="0"/>
              <a:pathLst>
                <a:path w="143560" h="107376">
                  <a:moveTo>
                    <a:pt x="34756" y="0"/>
                  </a:moveTo>
                  <a:lnTo>
                    <a:pt x="37779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49868" y="1512"/>
                  </a:lnTo>
                  <a:lnTo>
                    <a:pt x="52891" y="1512"/>
                  </a:lnTo>
                  <a:lnTo>
                    <a:pt x="52891" y="3023"/>
                  </a:lnTo>
                  <a:lnTo>
                    <a:pt x="54402" y="3023"/>
                  </a:lnTo>
                  <a:lnTo>
                    <a:pt x="57424" y="4535"/>
                  </a:lnTo>
                  <a:lnTo>
                    <a:pt x="58935" y="4535"/>
                  </a:lnTo>
                  <a:lnTo>
                    <a:pt x="60446" y="4535"/>
                  </a:lnTo>
                  <a:lnTo>
                    <a:pt x="63469" y="6048"/>
                  </a:lnTo>
                  <a:lnTo>
                    <a:pt x="66491" y="7560"/>
                  </a:lnTo>
                  <a:lnTo>
                    <a:pt x="69513" y="7560"/>
                  </a:lnTo>
                  <a:lnTo>
                    <a:pt x="72535" y="9073"/>
                  </a:lnTo>
                  <a:lnTo>
                    <a:pt x="77069" y="10585"/>
                  </a:lnTo>
                  <a:lnTo>
                    <a:pt x="80091" y="12097"/>
                  </a:lnTo>
                  <a:lnTo>
                    <a:pt x="84625" y="13611"/>
                  </a:lnTo>
                  <a:lnTo>
                    <a:pt x="87647" y="15123"/>
                  </a:lnTo>
                  <a:lnTo>
                    <a:pt x="92181" y="16634"/>
                  </a:lnTo>
                  <a:lnTo>
                    <a:pt x="96714" y="19659"/>
                  </a:lnTo>
                  <a:lnTo>
                    <a:pt x="101248" y="21171"/>
                  </a:lnTo>
                  <a:lnTo>
                    <a:pt x="104270" y="22684"/>
                  </a:lnTo>
                  <a:lnTo>
                    <a:pt x="108803" y="24196"/>
                  </a:lnTo>
                  <a:lnTo>
                    <a:pt x="111826" y="27222"/>
                  </a:lnTo>
                  <a:lnTo>
                    <a:pt x="116359" y="28735"/>
                  </a:lnTo>
                  <a:lnTo>
                    <a:pt x="120893" y="31758"/>
                  </a:lnTo>
                  <a:lnTo>
                    <a:pt x="123915" y="33270"/>
                  </a:lnTo>
                  <a:lnTo>
                    <a:pt x="126937" y="36295"/>
                  </a:lnTo>
                  <a:lnTo>
                    <a:pt x="129960" y="39320"/>
                  </a:lnTo>
                  <a:lnTo>
                    <a:pt x="132982" y="40834"/>
                  </a:lnTo>
                  <a:lnTo>
                    <a:pt x="136004" y="43857"/>
                  </a:lnTo>
                  <a:lnTo>
                    <a:pt x="137515" y="46881"/>
                  </a:lnTo>
                  <a:lnTo>
                    <a:pt x="139027" y="48394"/>
                  </a:lnTo>
                  <a:lnTo>
                    <a:pt x="140538" y="51419"/>
                  </a:lnTo>
                  <a:lnTo>
                    <a:pt x="142049" y="54445"/>
                  </a:lnTo>
                  <a:lnTo>
                    <a:pt x="142049" y="57468"/>
                  </a:lnTo>
                  <a:lnTo>
                    <a:pt x="143560" y="62005"/>
                  </a:lnTo>
                  <a:lnTo>
                    <a:pt x="143560" y="66542"/>
                  </a:lnTo>
                  <a:lnTo>
                    <a:pt x="143560" y="71079"/>
                  </a:lnTo>
                  <a:lnTo>
                    <a:pt x="143560" y="75616"/>
                  </a:lnTo>
                  <a:lnTo>
                    <a:pt x="142049" y="80153"/>
                  </a:lnTo>
                  <a:lnTo>
                    <a:pt x="140538" y="84690"/>
                  </a:lnTo>
                  <a:lnTo>
                    <a:pt x="139027" y="87715"/>
                  </a:lnTo>
                  <a:lnTo>
                    <a:pt x="137515" y="92252"/>
                  </a:lnTo>
                  <a:lnTo>
                    <a:pt x="136004" y="95278"/>
                  </a:lnTo>
                  <a:lnTo>
                    <a:pt x="134493" y="98302"/>
                  </a:lnTo>
                  <a:lnTo>
                    <a:pt x="131471" y="101327"/>
                  </a:lnTo>
                  <a:lnTo>
                    <a:pt x="128448" y="102839"/>
                  </a:lnTo>
                  <a:lnTo>
                    <a:pt x="125426" y="104351"/>
                  </a:lnTo>
                  <a:lnTo>
                    <a:pt x="122404" y="105864"/>
                  </a:lnTo>
                  <a:lnTo>
                    <a:pt x="117870" y="107376"/>
                  </a:lnTo>
                  <a:lnTo>
                    <a:pt x="114848" y="107376"/>
                  </a:lnTo>
                  <a:lnTo>
                    <a:pt x="113337" y="107376"/>
                  </a:lnTo>
                  <a:lnTo>
                    <a:pt x="110315" y="105864"/>
                  </a:lnTo>
                  <a:lnTo>
                    <a:pt x="107292" y="105864"/>
                  </a:lnTo>
                  <a:lnTo>
                    <a:pt x="104270" y="105864"/>
                  </a:lnTo>
                  <a:lnTo>
                    <a:pt x="101248" y="104351"/>
                  </a:lnTo>
                  <a:lnTo>
                    <a:pt x="98225" y="102839"/>
                  </a:lnTo>
                  <a:lnTo>
                    <a:pt x="93692" y="101327"/>
                  </a:lnTo>
                  <a:lnTo>
                    <a:pt x="90669" y="99814"/>
                  </a:lnTo>
                  <a:lnTo>
                    <a:pt x="86136" y="96791"/>
                  </a:lnTo>
                  <a:lnTo>
                    <a:pt x="81602" y="95278"/>
                  </a:lnTo>
                  <a:lnTo>
                    <a:pt x="77069" y="93765"/>
                  </a:lnTo>
                  <a:lnTo>
                    <a:pt x="72535" y="92252"/>
                  </a:lnTo>
                  <a:lnTo>
                    <a:pt x="69513" y="89228"/>
                  </a:lnTo>
                  <a:lnTo>
                    <a:pt x="63469" y="87715"/>
                  </a:lnTo>
                  <a:lnTo>
                    <a:pt x="60446" y="84690"/>
                  </a:lnTo>
                  <a:lnTo>
                    <a:pt x="54402" y="83180"/>
                  </a:lnTo>
                  <a:lnTo>
                    <a:pt x="51379" y="80153"/>
                  </a:lnTo>
                  <a:lnTo>
                    <a:pt x="46846" y="77129"/>
                  </a:lnTo>
                  <a:lnTo>
                    <a:pt x="42312" y="75616"/>
                  </a:lnTo>
                  <a:lnTo>
                    <a:pt x="37779" y="72592"/>
                  </a:lnTo>
                  <a:lnTo>
                    <a:pt x="34756" y="71079"/>
                  </a:lnTo>
                  <a:lnTo>
                    <a:pt x="30223" y="68056"/>
                  </a:lnTo>
                  <a:lnTo>
                    <a:pt x="27201" y="66542"/>
                  </a:lnTo>
                  <a:lnTo>
                    <a:pt x="22667" y="63517"/>
                  </a:lnTo>
                  <a:lnTo>
                    <a:pt x="19645" y="62005"/>
                  </a:lnTo>
                  <a:lnTo>
                    <a:pt x="16623" y="60493"/>
                  </a:lnTo>
                  <a:lnTo>
                    <a:pt x="13600" y="57468"/>
                  </a:lnTo>
                  <a:lnTo>
                    <a:pt x="10578" y="55957"/>
                  </a:lnTo>
                  <a:lnTo>
                    <a:pt x="6045" y="52931"/>
                  </a:lnTo>
                  <a:lnTo>
                    <a:pt x="4533" y="51419"/>
                  </a:lnTo>
                  <a:lnTo>
                    <a:pt x="1511" y="48394"/>
                  </a:lnTo>
                  <a:lnTo>
                    <a:pt x="0" y="43857"/>
                  </a:lnTo>
                  <a:lnTo>
                    <a:pt x="0" y="40834"/>
                  </a:lnTo>
                  <a:lnTo>
                    <a:pt x="0" y="39320"/>
                  </a:lnTo>
                  <a:lnTo>
                    <a:pt x="1511" y="36295"/>
                  </a:lnTo>
                  <a:lnTo>
                    <a:pt x="1511" y="33270"/>
                  </a:lnTo>
                  <a:lnTo>
                    <a:pt x="3022" y="30246"/>
                  </a:lnTo>
                  <a:lnTo>
                    <a:pt x="4533" y="27222"/>
                  </a:lnTo>
                  <a:lnTo>
                    <a:pt x="6045" y="24196"/>
                  </a:lnTo>
                  <a:lnTo>
                    <a:pt x="7556" y="22684"/>
                  </a:lnTo>
                  <a:lnTo>
                    <a:pt x="10578" y="19659"/>
                  </a:lnTo>
                  <a:lnTo>
                    <a:pt x="13600" y="16634"/>
                  </a:lnTo>
                  <a:lnTo>
                    <a:pt x="16623" y="13611"/>
                  </a:lnTo>
                  <a:lnTo>
                    <a:pt x="19645" y="10585"/>
                  </a:lnTo>
                  <a:lnTo>
                    <a:pt x="22667" y="7560"/>
                  </a:lnTo>
                  <a:lnTo>
                    <a:pt x="25690" y="4535"/>
                  </a:lnTo>
                  <a:lnTo>
                    <a:pt x="28712" y="3023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1" name="Shape 99"/>
            <p:cNvSpPr/>
            <p:nvPr/>
          </p:nvSpPr>
          <p:spPr>
            <a:xfrm>
              <a:off x="4062785" y="1829243"/>
              <a:ext cx="111826" cy="89229"/>
            </a:xfrm>
            <a:custGeom>
              <a:avLst/>
              <a:gdLst/>
              <a:ahLst/>
              <a:cxnLst/>
              <a:rect l="0" t="0" r="0" b="0"/>
              <a:pathLst>
                <a:path w="111826" h="89229">
                  <a:moveTo>
                    <a:pt x="24179" y="0"/>
                  </a:move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34757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1512"/>
                  </a:lnTo>
                  <a:lnTo>
                    <a:pt x="45335" y="1512"/>
                  </a:lnTo>
                  <a:lnTo>
                    <a:pt x="46846" y="3025"/>
                  </a:lnTo>
                  <a:lnTo>
                    <a:pt x="48357" y="3025"/>
                  </a:lnTo>
                  <a:lnTo>
                    <a:pt x="49868" y="3025"/>
                  </a:lnTo>
                  <a:lnTo>
                    <a:pt x="52891" y="3025"/>
                  </a:lnTo>
                  <a:lnTo>
                    <a:pt x="55913" y="4537"/>
                  </a:lnTo>
                  <a:lnTo>
                    <a:pt x="58935" y="6049"/>
                  </a:lnTo>
                  <a:lnTo>
                    <a:pt x="61957" y="6049"/>
                  </a:lnTo>
                  <a:lnTo>
                    <a:pt x="64980" y="7562"/>
                  </a:lnTo>
                  <a:lnTo>
                    <a:pt x="68002" y="7562"/>
                  </a:lnTo>
                  <a:lnTo>
                    <a:pt x="71025" y="9076"/>
                  </a:lnTo>
                  <a:lnTo>
                    <a:pt x="74047" y="10588"/>
                  </a:lnTo>
                  <a:lnTo>
                    <a:pt x="75558" y="12099"/>
                  </a:lnTo>
                  <a:lnTo>
                    <a:pt x="78580" y="13611"/>
                  </a:lnTo>
                  <a:lnTo>
                    <a:pt x="81603" y="15123"/>
                  </a:lnTo>
                  <a:lnTo>
                    <a:pt x="84625" y="16636"/>
                  </a:lnTo>
                  <a:lnTo>
                    <a:pt x="87647" y="18148"/>
                  </a:lnTo>
                  <a:lnTo>
                    <a:pt x="90670" y="19661"/>
                  </a:lnTo>
                  <a:lnTo>
                    <a:pt x="93692" y="21173"/>
                  </a:lnTo>
                  <a:lnTo>
                    <a:pt x="96714" y="22687"/>
                  </a:lnTo>
                  <a:lnTo>
                    <a:pt x="99737" y="25710"/>
                  </a:lnTo>
                  <a:lnTo>
                    <a:pt x="101248" y="27222"/>
                  </a:lnTo>
                  <a:lnTo>
                    <a:pt x="104270" y="30247"/>
                  </a:lnTo>
                  <a:lnTo>
                    <a:pt x="105781" y="33272"/>
                  </a:lnTo>
                  <a:lnTo>
                    <a:pt x="107292" y="34784"/>
                  </a:lnTo>
                  <a:lnTo>
                    <a:pt x="108803" y="37810"/>
                  </a:lnTo>
                  <a:lnTo>
                    <a:pt x="110315" y="40834"/>
                  </a:lnTo>
                  <a:lnTo>
                    <a:pt x="111826" y="43858"/>
                  </a:lnTo>
                  <a:lnTo>
                    <a:pt x="111826" y="46883"/>
                  </a:lnTo>
                  <a:lnTo>
                    <a:pt x="111826" y="49909"/>
                  </a:lnTo>
                  <a:lnTo>
                    <a:pt x="111826" y="52932"/>
                  </a:lnTo>
                  <a:lnTo>
                    <a:pt x="111826" y="55957"/>
                  </a:lnTo>
                  <a:lnTo>
                    <a:pt x="111826" y="58982"/>
                  </a:lnTo>
                  <a:lnTo>
                    <a:pt x="111826" y="62007"/>
                  </a:lnTo>
                  <a:lnTo>
                    <a:pt x="110315" y="65033"/>
                  </a:lnTo>
                  <a:lnTo>
                    <a:pt x="110315" y="68056"/>
                  </a:lnTo>
                  <a:lnTo>
                    <a:pt x="110315" y="69568"/>
                  </a:lnTo>
                  <a:lnTo>
                    <a:pt x="108803" y="72593"/>
                  </a:lnTo>
                  <a:lnTo>
                    <a:pt x="108803" y="74106"/>
                  </a:lnTo>
                  <a:lnTo>
                    <a:pt x="107292" y="77132"/>
                  </a:lnTo>
                  <a:lnTo>
                    <a:pt x="105781" y="81667"/>
                  </a:lnTo>
                  <a:lnTo>
                    <a:pt x="102759" y="83180"/>
                  </a:lnTo>
                  <a:lnTo>
                    <a:pt x="99737" y="86204"/>
                  </a:lnTo>
                  <a:lnTo>
                    <a:pt x="96714" y="86204"/>
                  </a:lnTo>
                  <a:lnTo>
                    <a:pt x="95203" y="87717"/>
                  </a:lnTo>
                  <a:lnTo>
                    <a:pt x="90670" y="87717"/>
                  </a:lnTo>
                  <a:lnTo>
                    <a:pt x="87647" y="89229"/>
                  </a:lnTo>
                  <a:lnTo>
                    <a:pt x="84625" y="87717"/>
                  </a:lnTo>
                  <a:lnTo>
                    <a:pt x="81603" y="87717"/>
                  </a:lnTo>
                  <a:lnTo>
                    <a:pt x="77069" y="87717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6" y="83180"/>
                  </a:lnTo>
                  <a:lnTo>
                    <a:pt x="55913" y="81667"/>
                  </a:lnTo>
                  <a:lnTo>
                    <a:pt x="51379" y="80155"/>
                  </a:lnTo>
                  <a:lnTo>
                    <a:pt x="46846" y="77132"/>
                  </a:lnTo>
                  <a:lnTo>
                    <a:pt x="42313" y="75618"/>
                  </a:lnTo>
                  <a:lnTo>
                    <a:pt x="37779" y="74106"/>
                  </a:lnTo>
                  <a:lnTo>
                    <a:pt x="33246" y="71081"/>
                  </a:lnTo>
                  <a:lnTo>
                    <a:pt x="28712" y="68056"/>
                  </a:lnTo>
                  <a:lnTo>
                    <a:pt x="24179" y="65033"/>
                  </a:lnTo>
                  <a:lnTo>
                    <a:pt x="19645" y="62007"/>
                  </a:lnTo>
                  <a:lnTo>
                    <a:pt x="16623" y="58982"/>
                  </a:lnTo>
                  <a:lnTo>
                    <a:pt x="12089" y="54445"/>
                  </a:lnTo>
                  <a:lnTo>
                    <a:pt x="9067" y="51422"/>
                  </a:lnTo>
                  <a:lnTo>
                    <a:pt x="6045" y="48395"/>
                  </a:lnTo>
                  <a:lnTo>
                    <a:pt x="4533" y="43858"/>
                  </a:lnTo>
                  <a:lnTo>
                    <a:pt x="3022" y="39321"/>
                  </a:lnTo>
                  <a:lnTo>
                    <a:pt x="1511" y="36298"/>
                  </a:lnTo>
                  <a:lnTo>
                    <a:pt x="0" y="33272"/>
                  </a:lnTo>
                  <a:lnTo>
                    <a:pt x="0" y="28735"/>
                  </a:lnTo>
                  <a:lnTo>
                    <a:pt x="0" y="25710"/>
                  </a:lnTo>
                  <a:lnTo>
                    <a:pt x="0" y="22687"/>
                  </a:lnTo>
                  <a:lnTo>
                    <a:pt x="0" y="19661"/>
                  </a:lnTo>
                  <a:lnTo>
                    <a:pt x="1511" y="16636"/>
                  </a:lnTo>
                  <a:lnTo>
                    <a:pt x="1511" y="13611"/>
                  </a:lnTo>
                  <a:lnTo>
                    <a:pt x="3022" y="12099"/>
                  </a:lnTo>
                  <a:lnTo>
                    <a:pt x="4533" y="9076"/>
                  </a:lnTo>
                  <a:lnTo>
                    <a:pt x="7556" y="7562"/>
                  </a:lnTo>
                  <a:lnTo>
                    <a:pt x="9067" y="6049"/>
                  </a:lnTo>
                  <a:lnTo>
                    <a:pt x="12089" y="4537"/>
                  </a:lnTo>
                  <a:lnTo>
                    <a:pt x="13600" y="3025"/>
                  </a:lnTo>
                  <a:lnTo>
                    <a:pt x="18134" y="1512"/>
                  </a:lnTo>
                  <a:lnTo>
                    <a:pt x="21156" y="1512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2" name="Shape 101"/>
            <p:cNvSpPr/>
            <p:nvPr/>
          </p:nvSpPr>
          <p:spPr>
            <a:xfrm>
              <a:off x="3937358" y="1746063"/>
              <a:ext cx="111826" cy="86204"/>
            </a:xfrm>
            <a:custGeom>
              <a:avLst/>
              <a:gdLst/>
              <a:ahLst/>
              <a:cxnLst/>
              <a:rect l="0" t="0" r="0" b="0"/>
              <a:pathLst>
                <a:path w="111826" h="86204">
                  <a:moveTo>
                    <a:pt x="13601" y="0"/>
                  </a:moveTo>
                  <a:lnTo>
                    <a:pt x="16623" y="0"/>
                  </a:lnTo>
                  <a:lnTo>
                    <a:pt x="19647" y="0"/>
                  </a:lnTo>
                  <a:lnTo>
                    <a:pt x="21158" y="0"/>
                  </a:ln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2313" y="3025"/>
                  </a:lnTo>
                  <a:lnTo>
                    <a:pt x="45335" y="3025"/>
                  </a:lnTo>
                  <a:lnTo>
                    <a:pt x="46848" y="4537"/>
                  </a:lnTo>
                  <a:lnTo>
                    <a:pt x="49869" y="4537"/>
                  </a:lnTo>
                  <a:lnTo>
                    <a:pt x="52891" y="6049"/>
                  </a:lnTo>
                  <a:lnTo>
                    <a:pt x="57424" y="9074"/>
                  </a:lnTo>
                  <a:lnTo>
                    <a:pt x="60448" y="9074"/>
                  </a:lnTo>
                  <a:lnTo>
                    <a:pt x="63469" y="10587"/>
                  </a:lnTo>
                  <a:lnTo>
                    <a:pt x="66491" y="12099"/>
                  </a:lnTo>
                  <a:lnTo>
                    <a:pt x="68002" y="13611"/>
                  </a:lnTo>
                  <a:lnTo>
                    <a:pt x="71025" y="13611"/>
                  </a:lnTo>
                  <a:lnTo>
                    <a:pt x="75560" y="15124"/>
                  </a:lnTo>
                  <a:lnTo>
                    <a:pt x="78580" y="18148"/>
                  </a:lnTo>
                  <a:lnTo>
                    <a:pt x="81603" y="19661"/>
                  </a:lnTo>
                  <a:lnTo>
                    <a:pt x="84625" y="21173"/>
                  </a:lnTo>
                  <a:lnTo>
                    <a:pt x="87649" y="22685"/>
                  </a:lnTo>
                  <a:lnTo>
                    <a:pt x="90670" y="24198"/>
                  </a:lnTo>
                  <a:lnTo>
                    <a:pt x="93692" y="27223"/>
                  </a:lnTo>
                  <a:lnTo>
                    <a:pt x="96715" y="28735"/>
                  </a:lnTo>
                  <a:lnTo>
                    <a:pt x="98226" y="30247"/>
                  </a:lnTo>
                  <a:lnTo>
                    <a:pt x="101249" y="33272"/>
                  </a:lnTo>
                  <a:lnTo>
                    <a:pt x="102761" y="34784"/>
                  </a:lnTo>
                  <a:lnTo>
                    <a:pt x="107293" y="39321"/>
                  </a:lnTo>
                  <a:lnTo>
                    <a:pt x="110315" y="43858"/>
                  </a:lnTo>
                  <a:lnTo>
                    <a:pt x="111826" y="48395"/>
                  </a:lnTo>
                  <a:lnTo>
                    <a:pt x="110315" y="52933"/>
                  </a:lnTo>
                  <a:lnTo>
                    <a:pt x="110315" y="57470"/>
                  </a:lnTo>
                  <a:lnTo>
                    <a:pt x="110315" y="62007"/>
                  </a:lnTo>
                  <a:lnTo>
                    <a:pt x="108804" y="65031"/>
                  </a:lnTo>
                  <a:lnTo>
                    <a:pt x="107293" y="68056"/>
                  </a:lnTo>
                  <a:lnTo>
                    <a:pt x="105782" y="71081"/>
                  </a:lnTo>
                  <a:lnTo>
                    <a:pt x="104270" y="74106"/>
                  </a:lnTo>
                  <a:lnTo>
                    <a:pt x="102761" y="77130"/>
                  </a:lnTo>
                  <a:lnTo>
                    <a:pt x="99737" y="80155"/>
                  </a:lnTo>
                  <a:lnTo>
                    <a:pt x="98226" y="81667"/>
                  </a:lnTo>
                  <a:lnTo>
                    <a:pt x="95203" y="83180"/>
                  </a:lnTo>
                  <a:lnTo>
                    <a:pt x="92181" y="84692"/>
                  </a:lnTo>
                  <a:lnTo>
                    <a:pt x="87649" y="86204"/>
                  </a:lnTo>
                  <a:lnTo>
                    <a:pt x="84625" y="86204"/>
                  </a:lnTo>
                  <a:lnTo>
                    <a:pt x="80092" y="86204"/>
                  </a:lnTo>
                  <a:lnTo>
                    <a:pt x="78580" y="86204"/>
                  </a:lnTo>
                  <a:lnTo>
                    <a:pt x="75560" y="86204"/>
                  </a:lnTo>
                  <a:lnTo>
                    <a:pt x="72536" y="86204"/>
                  </a:lnTo>
                  <a:lnTo>
                    <a:pt x="69514" y="86204"/>
                  </a:lnTo>
                  <a:lnTo>
                    <a:pt x="64980" y="84692"/>
                  </a:lnTo>
                  <a:lnTo>
                    <a:pt x="60448" y="84692"/>
                  </a:lnTo>
                  <a:lnTo>
                    <a:pt x="57424" y="83180"/>
                  </a:lnTo>
                  <a:lnTo>
                    <a:pt x="55913" y="83180"/>
                  </a:lnTo>
                  <a:lnTo>
                    <a:pt x="52891" y="81667"/>
                  </a:lnTo>
                  <a:lnTo>
                    <a:pt x="49869" y="81667"/>
                  </a:lnTo>
                  <a:lnTo>
                    <a:pt x="46848" y="78643"/>
                  </a:lnTo>
                  <a:lnTo>
                    <a:pt x="42313" y="77130"/>
                  </a:lnTo>
                  <a:lnTo>
                    <a:pt x="37779" y="74106"/>
                  </a:lnTo>
                  <a:lnTo>
                    <a:pt x="33247" y="71081"/>
                  </a:lnTo>
                  <a:lnTo>
                    <a:pt x="30223" y="68056"/>
                  </a:lnTo>
                  <a:lnTo>
                    <a:pt x="27201" y="65031"/>
                  </a:lnTo>
                  <a:lnTo>
                    <a:pt x="24179" y="62007"/>
                  </a:lnTo>
                  <a:lnTo>
                    <a:pt x="19647" y="58982"/>
                  </a:lnTo>
                  <a:lnTo>
                    <a:pt x="16623" y="55957"/>
                  </a:lnTo>
                  <a:lnTo>
                    <a:pt x="13601" y="54445"/>
                  </a:lnTo>
                  <a:lnTo>
                    <a:pt x="10578" y="51420"/>
                  </a:lnTo>
                  <a:lnTo>
                    <a:pt x="9067" y="48395"/>
                  </a:lnTo>
                  <a:lnTo>
                    <a:pt x="6047" y="45371"/>
                  </a:lnTo>
                  <a:lnTo>
                    <a:pt x="4534" y="42346"/>
                  </a:lnTo>
                  <a:lnTo>
                    <a:pt x="3023" y="37809"/>
                  </a:lnTo>
                  <a:lnTo>
                    <a:pt x="1512" y="34784"/>
                  </a:lnTo>
                  <a:lnTo>
                    <a:pt x="1512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19661"/>
                  </a:lnTo>
                  <a:lnTo>
                    <a:pt x="1512" y="16636"/>
                  </a:lnTo>
                  <a:lnTo>
                    <a:pt x="1512" y="13611"/>
                  </a:lnTo>
                  <a:lnTo>
                    <a:pt x="3023" y="10587"/>
                  </a:lnTo>
                  <a:lnTo>
                    <a:pt x="4534" y="7562"/>
                  </a:lnTo>
                  <a:lnTo>
                    <a:pt x="7558" y="3025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3" name="Shape 103"/>
            <p:cNvSpPr/>
            <p:nvPr/>
          </p:nvSpPr>
          <p:spPr>
            <a:xfrm>
              <a:off x="4156477" y="2001651"/>
              <a:ext cx="125426" cy="93765"/>
            </a:xfrm>
            <a:custGeom>
              <a:avLst/>
              <a:gdLst/>
              <a:ahLst/>
              <a:cxnLst/>
              <a:rect l="0" t="0" r="0" b="0"/>
              <a:pathLst>
                <a:path w="125426" h="93765">
                  <a:moveTo>
                    <a:pt x="16623" y="0"/>
                  </a:moveTo>
                  <a:lnTo>
                    <a:pt x="19645" y="0"/>
                  </a:lnTo>
                  <a:lnTo>
                    <a:pt x="22667" y="0"/>
                  </a:lnTo>
                  <a:lnTo>
                    <a:pt x="24178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39290" y="3023"/>
                  </a:lnTo>
                  <a:lnTo>
                    <a:pt x="40801" y="3023"/>
                  </a:lnTo>
                  <a:lnTo>
                    <a:pt x="43824" y="3023"/>
                  </a:lnTo>
                  <a:lnTo>
                    <a:pt x="45335" y="4536"/>
                  </a:lnTo>
                  <a:lnTo>
                    <a:pt x="48357" y="6048"/>
                  </a:lnTo>
                  <a:lnTo>
                    <a:pt x="51379" y="7560"/>
                  </a:lnTo>
                  <a:lnTo>
                    <a:pt x="54402" y="9073"/>
                  </a:lnTo>
                  <a:lnTo>
                    <a:pt x="58935" y="10585"/>
                  </a:lnTo>
                  <a:lnTo>
                    <a:pt x="61957" y="12098"/>
                  </a:lnTo>
                  <a:lnTo>
                    <a:pt x="64980" y="13612"/>
                  </a:lnTo>
                  <a:lnTo>
                    <a:pt x="69513" y="15124"/>
                  </a:lnTo>
                  <a:lnTo>
                    <a:pt x="72535" y="16635"/>
                  </a:lnTo>
                  <a:lnTo>
                    <a:pt x="75558" y="19659"/>
                  </a:lnTo>
                  <a:lnTo>
                    <a:pt x="80092" y="21172"/>
                  </a:lnTo>
                  <a:lnTo>
                    <a:pt x="84625" y="22684"/>
                  </a:lnTo>
                  <a:lnTo>
                    <a:pt x="87647" y="25709"/>
                  </a:lnTo>
                  <a:lnTo>
                    <a:pt x="92181" y="27223"/>
                  </a:lnTo>
                  <a:lnTo>
                    <a:pt x="96714" y="28735"/>
                  </a:lnTo>
                  <a:lnTo>
                    <a:pt x="99737" y="31758"/>
                  </a:lnTo>
                  <a:lnTo>
                    <a:pt x="102759" y="33270"/>
                  </a:lnTo>
                  <a:lnTo>
                    <a:pt x="105781" y="36295"/>
                  </a:lnTo>
                  <a:lnTo>
                    <a:pt x="108803" y="37808"/>
                  </a:lnTo>
                  <a:lnTo>
                    <a:pt x="111826" y="39320"/>
                  </a:lnTo>
                  <a:lnTo>
                    <a:pt x="114848" y="40834"/>
                  </a:lnTo>
                  <a:lnTo>
                    <a:pt x="116359" y="43857"/>
                  </a:lnTo>
                  <a:lnTo>
                    <a:pt x="120893" y="46882"/>
                  </a:lnTo>
                  <a:lnTo>
                    <a:pt x="122404" y="51419"/>
                  </a:lnTo>
                  <a:lnTo>
                    <a:pt x="123915" y="52931"/>
                  </a:lnTo>
                  <a:lnTo>
                    <a:pt x="125426" y="55957"/>
                  </a:lnTo>
                  <a:lnTo>
                    <a:pt x="125426" y="58981"/>
                  </a:lnTo>
                  <a:lnTo>
                    <a:pt x="125426" y="63518"/>
                  </a:lnTo>
                  <a:lnTo>
                    <a:pt x="125426" y="66542"/>
                  </a:lnTo>
                  <a:lnTo>
                    <a:pt x="123915" y="69569"/>
                  </a:lnTo>
                  <a:lnTo>
                    <a:pt x="122404" y="72592"/>
                  </a:lnTo>
                  <a:lnTo>
                    <a:pt x="120893" y="77129"/>
                  </a:lnTo>
                  <a:lnTo>
                    <a:pt x="119381" y="80154"/>
                  </a:lnTo>
                  <a:lnTo>
                    <a:pt x="116359" y="83180"/>
                  </a:lnTo>
                  <a:lnTo>
                    <a:pt x="114848" y="84691"/>
                  </a:lnTo>
                  <a:lnTo>
                    <a:pt x="111826" y="87716"/>
                  </a:lnTo>
                  <a:lnTo>
                    <a:pt x="108803" y="89228"/>
                  </a:lnTo>
                  <a:lnTo>
                    <a:pt x="105781" y="90740"/>
                  </a:lnTo>
                  <a:lnTo>
                    <a:pt x="102759" y="92253"/>
                  </a:lnTo>
                  <a:lnTo>
                    <a:pt x="98225" y="93765"/>
                  </a:lnTo>
                  <a:lnTo>
                    <a:pt x="95203" y="92253"/>
                  </a:lnTo>
                  <a:lnTo>
                    <a:pt x="90670" y="92253"/>
                  </a:lnTo>
                  <a:lnTo>
                    <a:pt x="87647" y="90740"/>
                  </a:lnTo>
                  <a:lnTo>
                    <a:pt x="86136" y="89228"/>
                  </a:lnTo>
                  <a:lnTo>
                    <a:pt x="83114" y="89228"/>
                  </a:lnTo>
                  <a:lnTo>
                    <a:pt x="80092" y="89228"/>
                  </a:lnTo>
                  <a:lnTo>
                    <a:pt x="77069" y="87716"/>
                  </a:lnTo>
                  <a:lnTo>
                    <a:pt x="74047" y="86203"/>
                  </a:lnTo>
                  <a:lnTo>
                    <a:pt x="72535" y="84691"/>
                  </a:lnTo>
                  <a:lnTo>
                    <a:pt x="69513" y="84691"/>
                  </a:lnTo>
                  <a:lnTo>
                    <a:pt x="66491" y="83180"/>
                  </a:lnTo>
                  <a:lnTo>
                    <a:pt x="63469" y="81667"/>
                  </a:lnTo>
                  <a:lnTo>
                    <a:pt x="58935" y="80154"/>
                  </a:lnTo>
                  <a:lnTo>
                    <a:pt x="55913" y="78641"/>
                  </a:lnTo>
                  <a:lnTo>
                    <a:pt x="54402" y="77129"/>
                  </a:lnTo>
                  <a:lnTo>
                    <a:pt x="51379" y="75617"/>
                  </a:lnTo>
                  <a:lnTo>
                    <a:pt x="48357" y="74104"/>
                  </a:lnTo>
                  <a:lnTo>
                    <a:pt x="45335" y="72592"/>
                  </a:lnTo>
                  <a:lnTo>
                    <a:pt x="42313" y="71079"/>
                  </a:lnTo>
                  <a:lnTo>
                    <a:pt x="40801" y="69569"/>
                  </a:lnTo>
                  <a:lnTo>
                    <a:pt x="37779" y="68056"/>
                  </a:lnTo>
                  <a:lnTo>
                    <a:pt x="34757" y="66542"/>
                  </a:lnTo>
                  <a:lnTo>
                    <a:pt x="30223" y="63518"/>
                  </a:lnTo>
                  <a:lnTo>
                    <a:pt x="25690" y="60493"/>
                  </a:lnTo>
                  <a:lnTo>
                    <a:pt x="22667" y="57468"/>
                  </a:lnTo>
                  <a:lnTo>
                    <a:pt x="19645" y="55957"/>
                  </a:lnTo>
                  <a:lnTo>
                    <a:pt x="18134" y="51419"/>
                  </a:lnTo>
                  <a:lnTo>
                    <a:pt x="15111" y="49907"/>
                  </a:lnTo>
                  <a:lnTo>
                    <a:pt x="13600" y="46882"/>
                  </a:lnTo>
                  <a:lnTo>
                    <a:pt x="10578" y="42346"/>
                  </a:lnTo>
                  <a:lnTo>
                    <a:pt x="9067" y="39320"/>
                  </a:lnTo>
                  <a:lnTo>
                    <a:pt x="7556" y="36295"/>
                  </a:lnTo>
                  <a:lnTo>
                    <a:pt x="6045" y="33270"/>
                  </a:lnTo>
                  <a:lnTo>
                    <a:pt x="3022" y="30246"/>
                  </a:lnTo>
                  <a:lnTo>
                    <a:pt x="1511" y="25709"/>
                  </a:lnTo>
                  <a:lnTo>
                    <a:pt x="1511" y="22684"/>
                  </a:lnTo>
                  <a:lnTo>
                    <a:pt x="1511" y="19659"/>
                  </a:lnTo>
                  <a:lnTo>
                    <a:pt x="0" y="16635"/>
                  </a:lnTo>
                  <a:lnTo>
                    <a:pt x="1511" y="15124"/>
                  </a:lnTo>
                  <a:lnTo>
                    <a:pt x="1511" y="12098"/>
                  </a:lnTo>
                  <a:lnTo>
                    <a:pt x="3022" y="9073"/>
                  </a:lnTo>
                  <a:lnTo>
                    <a:pt x="4533" y="7560"/>
                  </a:lnTo>
                  <a:lnTo>
                    <a:pt x="6045" y="4536"/>
                  </a:lnTo>
                  <a:lnTo>
                    <a:pt x="9067" y="3023"/>
                  </a:lnTo>
                  <a:lnTo>
                    <a:pt x="12089" y="1513"/>
                  </a:lnTo>
                  <a:lnTo>
                    <a:pt x="15111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4" name="Shape 105"/>
            <p:cNvSpPr/>
            <p:nvPr/>
          </p:nvSpPr>
          <p:spPr>
            <a:xfrm>
              <a:off x="4108121" y="2101464"/>
              <a:ext cx="105780" cy="83180"/>
            </a:xfrm>
            <a:custGeom>
              <a:avLst/>
              <a:gdLst/>
              <a:ahLst/>
              <a:cxnLst/>
              <a:rect l="0" t="0" r="0" b="0"/>
              <a:pathLst>
                <a:path w="105780" h="83180">
                  <a:moveTo>
                    <a:pt x="18132" y="0"/>
                  </a:moveTo>
                  <a:lnTo>
                    <a:pt x="21155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8710" y="0"/>
                  </a:lnTo>
                  <a:lnTo>
                    <a:pt x="31733" y="0"/>
                  </a:lnTo>
                  <a:lnTo>
                    <a:pt x="34755" y="0"/>
                  </a:lnTo>
                  <a:lnTo>
                    <a:pt x="36266" y="1512"/>
                  </a:lnTo>
                  <a:lnTo>
                    <a:pt x="39290" y="1512"/>
                  </a:lnTo>
                  <a:lnTo>
                    <a:pt x="40801" y="1512"/>
                  </a:lnTo>
                  <a:lnTo>
                    <a:pt x="42311" y="3025"/>
                  </a:lnTo>
                  <a:lnTo>
                    <a:pt x="45333" y="3025"/>
                  </a:lnTo>
                  <a:lnTo>
                    <a:pt x="49867" y="6050"/>
                  </a:lnTo>
                  <a:lnTo>
                    <a:pt x="52891" y="6050"/>
                  </a:lnTo>
                  <a:lnTo>
                    <a:pt x="54402" y="7562"/>
                  </a:lnTo>
                  <a:lnTo>
                    <a:pt x="57422" y="9074"/>
                  </a:lnTo>
                  <a:lnTo>
                    <a:pt x="60445" y="10587"/>
                  </a:lnTo>
                  <a:lnTo>
                    <a:pt x="63467" y="12099"/>
                  </a:lnTo>
                  <a:lnTo>
                    <a:pt x="66491" y="13611"/>
                  </a:lnTo>
                  <a:lnTo>
                    <a:pt x="69512" y="15124"/>
                  </a:lnTo>
                  <a:lnTo>
                    <a:pt x="71023" y="16636"/>
                  </a:lnTo>
                  <a:lnTo>
                    <a:pt x="74045" y="18149"/>
                  </a:lnTo>
                  <a:lnTo>
                    <a:pt x="78579" y="19661"/>
                  </a:lnTo>
                  <a:lnTo>
                    <a:pt x="81602" y="21173"/>
                  </a:lnTo>
                  <a:lnTo>
                    <a:pt x="83112" y="24198"/>
                  </a:lnTo>
                  <a:lnTo>
                    <a:pt x="86134" y="24198"/>
                  </a:lnTo>
                  <a:lnTo>
                    <a:pt x="89157" y="27223"/>
                  </a:lnTo>
                  <a:lnTo>
                    <a:pt x="92179" y="28735"/>
                  </a:lnTo>
                  <a:lnTo>
                    <a:pt x="93692" y="30247"/>
                  </a:lnTo>
                  <a:lnTo>
                    <a:pt x="98224" y="34784"/>
                  </a:lnTo>
                  <a:lnTo>
                    <a:pt x="101246" y="37809"/>
                  </a:lnTo>
                  <a:lnTo>
                    <a:pt x="104268" y="42346"/>
                  </a:lnTo>
                  <a:lnTo>
                    <a:pt x="104268" y="45371"/>
                  </a:lnTo>
                  <a:lnTo>
                    <a:pt x="105780" y="48395"/>
                  </a:lnTo>
                  <a:lnTo>
                    <a:pt x="105780" y="51420"/>
                  </a:lnTo>
                  <a:lnTo>
                    <a:pt x="105780" y="54445"/>
                  </a:lnTo>
                  <a:lnTo>
                    <a:pt x="105780" y="57470"/>
                  </a:lnTo>
                  <a:lnTo>
                    <a:pt x="104268" y="60494"/>
                  </a:lnTo>
                  <a:lnTo>
                    <a:pt x="104268" y="63519"/>
                  </a:lnTo>
                  <a:lnTo>
                    <a:pt x="102757" y="66544"/>
                  </a:lnTo>
                  <a:lnTo>
                    <a:pt x="101246" y="69569"/>
                  </a:lnTo>
                  <a:lnTo>
                    <a:pt x="99735" y="72593"/>
                  </a:lnTo>
                  <a:lnTo>
                    <a:pt x="96713" y="74106"/>
                  </a:lnTo>
                  <a:lnTo>
                    <a:pt x="93692" y="77131"/>
                  </a:lnTo>
                  <a:lnTo>
                    <a:pt x="90668" y="78643"/>
                  </a:lnTo>
                  <a:lnTo>
                    <a:pt x="87645" y="80155"/>
                  </a:lnTo>
                  <a:lnTo>
                    <a:pt x="83112" y="81667"/>
                  </a:lnTo>
                  <a:lnTo>
                    <a:pt x="80091" y="81667"/>
                  </a:lnTo>
                  <a:lnTo>
                    <a:pt x="78579" y="83180"/>
                  </a:lnTo>
                  <a:lnTo>
                    <a:pt x="75556" y="83180"/>
                  </a:lnTo>
                  <a:lnTo>
                    <a:pt x="72534" y="83180"/>
                  </a:lnTo>
                  <a:lnTo>
                    <a:pt x="71023" y="83180"/>
                  </a:lnTo>
                  <a:lnTo>
                    <a:pt x="68002" y="83180"/>
                  </a:lnTo>
                  <a:lnTo>
                    <a:pt x="64978" y="83180"/>
                  </a:lnTo>
                  <a:lnTo>
                    <a:pt x="63467" y="83180"/>
                  </a:lnTo>
                  <a:lnTo>
                    <a:pt x="60445" y="81667"/>
                  </a:lnTo>
                  <a:lnTo>
                    <a:pt x="57422" y="81667"/>
                  </a:lnTo>
                  <a:lnTo>
                    <a:pt x="54402" y="80155"/>
                  </a:lnTo>
                  <a:lnTo>
                    <a:pt x="52891" y="80155"/>
                  </a:lnTo>
                  <a:lnTo>
                    <a:pt x="48356" y="78643"/>
                  </a:lnTo>
                  <a:lnTo>
                    <a:pt x="43822" y="75618"/>
                  </a:lnTo>
                  <a:lnTo>
                    <a:pt x="39290" y="72593"/>
                  </a:lnTo>
                  <a:lnTo>
                    <a:pt x="33244" y="69569"/>
                  </a:lnTo>
                  <a:lnTo>
                    <a:pt x="30221" y="66544"/>
                  </a:lnTo>
                  <a:lnTo>
                    <a:pt x="25690" y="63519"/>
                  </a:lnTo>
                  <a:lnTo>
                    <a:pt x="22666" y="60494"/>
                  </a:lnTo>
                  <a:lnTo>
                    <a:pt x="18132" y="57470"/>
                  </a:lnTo>
                  <a:lnTo>
                    <a:pt x="16621" y="52933"/>
                  </a:lnTo>
                  <a:lnTo>
                    <a:pt x="13600" y="49908"/>
                  </a:lnTo>
                  <a:lnTo>
                    <a:pt x="10576" y="46883"/>
                  </a:lnTo>
                  <a:lnTo>
                    <a:pt x="7554" y="43859"/>
                  </a:lnTo>
                  <a:lnTo>
                    <a:pt x="7554" y="40834"/>
                  </a:lnTo>
                  <a:lnTo>
                    <a:pt x="6043" y="37809"/>
                  </a:lnTo>
                  <a:lnTo>
                    <a:pt x="4532" y="34784"/>
                  </a:lnTo>
                  <a:lnTo>
                    <a:pt x="3021" y="33272"/>
                  </a:lnTo>
                  <a:lnTo>
                    <a:pt x="3021" y="30247"/>
                  </a:lnTo>
                  <a:lnTo>
                    <a:pt x="1510" y="27223"/>
                  </a:lnTo>
                  <a:lnTo>
                    <a:pt x="1510" y="24198"/>
                  </a:lnTo>
                  <a:lnTo>
                    <a:pt x="0" y="21173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0" y="13611"/>
                  </a:lnTo>
                  <a:lnTo>
                    <a:pt x="1510" y="12099"/>
                  </a:lnTo>
                  <a:lnTo>
                    <a:pt x="3021" y="7562"/>
                  </a:lnTo>
                  <a:lnTo>
                    <a:pt x="4532" y="4537"/>
                  </a:lnTo>
                  <a:lnTo>
                    <a:pt x="7554" y="3025"/>
                  </a:lnTo>
                  <a:lnTo>
                    <a:pt x="9065" y="1512"/>
                  </a:lnTo>
                  <a:lnTo>
                    <a:pt x="12089" y="1512"/>
                  </a:lnTo>
                  <a:lnTo>
                    <a:pt x="15110" y="1512"/>
                  </a:lnTo>
                  <a:lnTo>
                    <a:pt x="1813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5" name="Shape 107"/>
            <p:cNvSpPr/>
            <p:nvPr/>
          </p:nvSpPr>
          <p:spPr>
            <a:xfrm>
              <a:off x="4064296" y="2202790"/>
              <a:ext cx="104270" cy="78642"/>
            </a:xfrm>
            <a:custGeom>
              <a:avLst/>
              <a:gdLst/>
              <a:ahLst/>
              <a:cxnLst/>
              <a:rect l="0" t="0" r="0" b="0"/>
              <a:pathLst>
                <a:path w="104270" h="78642">
                  <a:moveTo>
                    <a:pt x="34756" y="0"/>
                  </a:moveTo>
                  <a:lnTo>
                    <a:pt x="36268" y="0"/>
                  </a:lnTo>
                  <a:lnTo>
                    <a:pt x="37779" y="0"/>
                  </a:lnTo>
                  <a:lnTo>
                    <a:pt x="39290" y="0"/>
                  </a:lnTo>
                  <a:lnTo>
                    <a:pt x="40801" y="0"/>
                  </a:lnTo>
                  <a:lnTo>
                    <a:pt x="45335" y="1512"/>
                  </a:lnTo>
                  <a:lnTo>
                    <a:pt x="49868" y="1512"/>
                  </a:lnTo>
                  <a:lnTo>
                    <a:pt x="51379" y="3025"/>
                  </a:lnTo>
                  <a:lnTo>
                    <a:pt x="54402" y="3025"/>
                  </a:lnTo>
                  <a:lnTo>
                    <a:pt x="57426" y="4537"/>
                  </a:lnTo>
                  <a:lnTo>
                    <a:pt x="60446" y="6049"/>
                  </a:lnTo>
                  <a:lnTo>
                    <a:pt x="63469" y="6049"/>
                  </a:lnTo>
                  <a:lnTo>
                    <a:pt x="66491" y="7562"/>
                  </a:lnTo>
                  <a:lnTo>
                    <a:pt x="69515" y="9074"/>
                  </a:lnTo>
                  <a:lnTo>
                    <a:pt x="72535" y="10587"/>
                  </a:lnTo>
                  <a:lnTo>
                    <a:pt x="77069" y="10587"/>
                  </a:lnTo>
                  <a:lnTo>
                    <a:pt x="80091" y="12099"/>
                  </a:lnTo>
                  <a:lnTo>
                    <a:pt x="83115" y="13611"/>
                  </a:lnTo>
                  <a:lnTo>
                    <a:pt x="86136" y="16636"/>
                  </a:lnTo>
                  <a:lnTo>
                    <a:pt x="89158" y="16636"/>
                  </a:lnTo>
                  <a:lnTo>
                    <a:pt x="92181" y="19660"/>
                  </a:lnTo>
                  <a:lnTo>
                    <a:pt x="93692" y="21173"/>
                  </a:lnTo>
                  <a:lnTo>
                    <a:pt x="96715" y="24198"/>
                  </a:lnTo>
                  <a:lnTo>
                    <a:pt x="99737" y="27222"/>
                  </a:lnTo>
                  <a:lnTo>
                    <a:pt x="102759" y="31759"/>
                  </a:lnTo>
                  <a:lnTo>
                    <a:pt x="104270" y="34784"/>
                  </a:lnTo>
                  <a:lnTo>
                    <a:pt x="104270" y="36297"/>
                  </a:lnTo>
                  <a:lnTo>
                    <a:pt x="104270" y="39321"/>
                  </a:lnTo>
                  <a:lnTo>
                    <a:pt x="104270" y="42346"/>
                  </a:lnTo>
                  <a:lnTo>
                    <a:pt x="102759" y="46883"/>
                  </a:lnTo>
                  <a:lnTo>
                    <a:pt x="101248" y="51420"/>
                  </a:lnTo>
                  <a:lnTo>
                    <a:pt x="99737" y="55957"/>
                  </a:lnTo>
                  <a:lnTo>
                    <a:pt x="98227" y="60494"/>
                  </a:lnTo>
                  <a:lnTo>
                    <a:pt x="96715" y="63519"/>
                  </a:lnTo>
                  <a:lnTo>
                    <a:pt x="95203" y="68056"/>
                  </a:lnTo>
                  <a:lnTo>
                    <a:pt x="93692" y="71081"/>
                  </a:lnTo>
                  <a:lnTo>
                    <a:pt x="90669" y="72593"/>
                  </a:lnTo>
                  <a:lnTo>
                    <a:pt x="87647" y="74106"/>
                  </a:lnTo>
                  <a:lnTo>
                    <a:pt x="84626" y="77130"/>
                  </a:lnTo>
                  <a:lnTo>
                    <a:pt x="83115" y="77130"/>
                  </a:lnTo>
                  <a:lnTo>
                    <a:pt x="78580" y="78642"/>
                  </a:lnTo>
                  <a:lnTo>
                    <a:pt x="74047" y="78642"/>
                  </a:lnTo>
                  <a:lnTo>
                    <a:pt x="69515" y="78642"/>
                  </a:lnTo>
                  <a:lnTo>
                    <a:pt x="68002" y="78642"/>
                  </a:lnTo>
                  <a:lnTo>
                    <a:pt x="64980" y="78642"/>
                  </a:lnTo>
                  <a:lnTo>
                    <a:pt x="61957" y="77130"/>
                  </a:lnTo>
                  <a:lnTo>
                    <a:pt x="60446" y="77130"/>
                  </a:lnTo>
                  <a:lnTo>
                    <a:pt x="57426" y="75618"/>
                  </a:lnTo>
                  <a:lnTo>
                    <a:pt x="54402" y="74106"/>
                  </a:lnTo>
                  <a:lnTo>
                    <a:pt x="52891" y="72593"/>
                  </a:lnTo>
                  <a:lnTo>
                    <a:pt x="49868" y="72593"/>
                  </a:lnTo>
                  <a:lnTo>
                    <a:pt x="46846" y="71081"/>
                  </a:lnTo>
                  <a:lnTo>
                    <a:pt x="45335" y="69568"/>
                  </a:lnTo>
                  <a:lnTo>
                    <a:pt x="42314" y="68056"/>
                  </a:lnTo>
                  <a:lnTo>
                    <a:pt x="39290" y="66544"/>
                  </a:lnTo>
                  <a:lnTo>
                    <a:pt x="34756" y="63519"/>
                  </a:lnTo>
                  <a:lnTo>
                    <a:pt x="30225" y="58982"/>
                  </a:lnTo>
                  <a:lnTo>
                    <a:pt x="25690" y="55957"/>
                  </a:lnTo>
                  <a:lnTo>
                    <a:pt x="21156" y="51420"/>
                  </a:lnTo>
                  <a:lnTo>
                    <a:pt x="18134" y="48395"/>
                  </a:lnTo>
                  <a:lnTo>
                    <a:pt x="13600" y="43858"/>
                  </a:lnTo>
                  <a:lnTo>
                    <a:pt x="10578" y="39321"/>
                  </a:lnTo>
                  <a:lnTo>
                    <a:pt x="7556" y="36297"/>
                  </a:lnTo>
                  <a:lnTo>
                    <a:pt x="6045" y="31759"/>
                  </a:lnTo>
                  <a:lnTo>
                    <a:pt x="3024" y="28735"/>
                  </a:lnTo>
                  <a:lnTo>
                    <a:pt x="1513" y="24198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0" y="16636"/>
                  </a:lnTo>
                  <a:lnTo>
                    <a:pt x="1513" y="13611"/>
                  </a:lnTo>
                  <a:lnTo>
                    <a:pt x="3024" y="10587"/>
                  </a:lnTo>
                  <a:lnTo>
                    <a:pt x="7556" y="9074"/>
                  </a:lnTo>
                  <a:lnTo>
                    <a:pt x="9067" y="7562"/>
                  </a:lnTo>
                  <a:lnTo>
                    <a:pt x="13600" y="6049"/>
                  </a:lnTo>
                  <a:lnTo>
                    <a:pt x="16624" y="4537"/>
                  </a:lnTo>
                  <a:lnTo>
                    <a:pt x="21156" y="3025"/>
                  </a:lnTo>
                  <a:lnTo>
                    <a:pt x="24178" y="1512"/>
                  </a:lnTo>
                  <a:lnTo>
                    <a:pt x="28713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6" name="Shape 109"/>
            <p:cNvSpPr/>
            <p:nvPr/>
          </p:nvSpPr>
          <p:spPr>
            <a:xfrm>
              <a:off x="3976650" y="2012231"/>
              <a:ext cx="98225" cy="84694"/>
            </a:xfrm>
            <a:custGeom>
              <a:avLst/>
              <a:gdLst/>
              <a:ahLst/>
              <a:cxnLst/>
              <a:rect l="0" t="0" r="0" b="0"/>
              <a:pathLst>
                <a:path w="98225" h="84694">
                  <a:moveTo>
                    <a:pt x="13601" y="0"/>
                  </a:moveTo>
                  <a:lnTo>
                    <a:pt x="15112" y="0"/>
                  </a:lnTo>
                  <a:lnTo>
                    <a:pt x="18133" y="0"/>
                  </a:lnTo>
                  <a:lnTo>
                    <a:pt x="21156" y="0"/>
                  </a:lnTo>
                  <a:lnTo>
                    <a:pt x="24179" y="0"/>
                  </a:lnTo>
                  <a:lnTo>
                    <a:pt x="25690" y="1512"/>
                  </a:lnTo>
                  <a:lnTo>
                    <a:pt x="28712" y="1512"/>
                  </a:lnTo>
                  <a:lnTo>
                    <a:pt x="31733" y="3026"/>
                  </a:lnTo>
                  <a:lnTo>
                    <a:pt x="34757" y="4539"/>
                  </a:lnTo>
                  <a:lnTo>
                    <a:pt x="37779" y="4539"/>
                  </a:lnTo>
                  <a:lnTo>
                    <a:pt x="40801" y="6051"/>
                  </a:lnTo>
                  <a:lnTo>
                    <a:pt x="43824" y="7563"/>
                  </a:lnTo>
                  <a:lnTo>
                    <a:pt x="48357" y="9076"/>
                  </a:lnTo>
                  <a:lnTo>
                    <a:pt x="51379" y="10588"/>
                  </a:lnTo>
                  <a:lnTo>
                    <a:pt x="55913" y="12100"/>
                  </a:lnTo>
                  <a:lnTo>
                    <a:pt x="58934" y="13611"/>
                  </a:lnTo>
                  <a:lnTo>
                    <a:pt x="61958" y="15124"/>
                  </a:lnTo>
                  <a:lnTo>
                    <a:pt x="66491" y="16638"/>
                  </a:lnTo>
                  <a:lnTo>
                    <a:pt x="69514" y="19662"/>
                  </a:lnTo>
                  <a:lnTo>
                    <a:pt x="72534" y="21175"/>
                  </a:lnTo>
                  <a:lnTo>
                    <a:pt x="77069" y="22687"/>
                  </a:lnTo>
                  <a:lnTo>
                    <a:pt x="80092" y="25712"/>
                  </a:lnTo>
                  <a:lnTo>
                    <a:pt x="83114" y="27222"/>
                  </a:lnTo>
                  <a:lnTo>
                    <a:pt x="84625" y="30249"/>
                  </a:lnTo>
                  <a:lnTo>
                    <a:pt x="87646" y="31761"/>
                  </a:lnTo>
                  <a:lnTo>
                    <a:pt x="90670" y="34786"/>
                  </a:lnTo>
                  <a:lnTo>
                    <a:pt x="92181" y="36298"/>
                  </a:lnTo>
                  <a:lnTo>
                    <a:pt x="93692" y="39323"/>
                  </a:lnTo>
                  <a:lnTo>
                    <a:pt x="95203" y="40834"/>
                  </a:lnTo>
                  <a:lnTo>
                    <a:pt x="96714" y="43860"/>
                  </a:lnTo>
                  <a:lnTo>
                    <a:pt x="96714" y="46885"/>
                  </a:lnTo>
                  <a:lnTo>
                    <a:pt x="96714" y="49909"/>
                  </a:lnTo>
                  <a:lnTo>
                    <a:pt x="98225" y="54445"/>
                  </a:lnTo>
                  <a:lnTo>
                    <a:pt x="98225" y="58984"/>
                  </a:lnTo>
                  <a:lnTo>
                    <a:pt x="98225" y="62008"/>
                  </a:lnTo>
                  <a:lnTo>
                    <a:pt x="98225" y="66546"/>
                  </a:lnTo>
                  <a:lnTo>
                    <a:pt x="98225" y="69569"/>
                  </a:lnTo>
                  <a:lnTo>
                    <a:pt x="98225" y="72595"/>
                  </a:lnTo>
                  <a:lnTo>
                    <a:pt x="96714" y="75619"/>
                  </a:lnTo>
                  <a:lnTo>
                    <a:pt x="95203" y="78644"/>
                  </a:lnTo>
                  <a:lnTo>
                    <a:pt x="93692" y="80157"/>
                  </a:lnTo>
                  <a:lnTo>
                    <a:pt x="90670" y="83180"/>
                  </a:lnTo>
                  <a:lnTo>
                    <a:pt x="89159" y="83180"/>
                  </a:lnTo>
                  <a:lnTo>
                    <a:pt x="86135" y="84694"/>
                  </a:lnTo>
                  <a:lnTo>
                    <a:pt x="81603" y="84694"/>
                  </a:lnTo>
                  <a:lnTo>
                    <a:pt x="77069" y="84694"/>
                  </a:lnTo>
                  <a:lnTo>
                    <a:pt x="75558" y="84694"/>
                  </a:lnTo>
                  <a:lnTo>
                    <a:pt x="72534" y="83180"/>
                  </a:lnTo>
                  <a:lnTo>
                    <a:pt x="71025" y="83180"/>
                  </a:lnTo>
                  <a:lnTo>
                    <a:pt x="66491" y="83180"/>
                  </a:lnTo>
                  <a:lnTo>
                    <a:pt x="64980" y="81667"/>
                  </a:lnTo>
                  <a:lnTo>
                    <a:pt x="61958" y="80157"/>
                  </a:lnTo>
                  <a:lnTo>
                    <a:pt x="58934" y="78644"/>
                  </a:lnTo>
                  <a:lnTo>
                    <a:pt x="57424" y="77132"/>
                  </a:lnTo>
                  <a:lnTo>
                    <a:pt x="54402" y="75619"/>
                  </a:lnTo>
                  <a:lnTo>
                    <a:pt x="51379" y="75619"/>
                  </a:lnTo>
                  <a:lnTo>
                    <a:pt x="48357" y="74107"/>
                  </a:lnTo>
                  <a:lnTo>
                    <a:pt x="46844" y="72595"/>
                  </a:lnTo>
                  <a:lnTo>
                    <a:pt x="42313" y="68056"/>
                  </a:lnTo>
                  <a:lnTo>
                    <a:pt x="36268" y="65033"/>
                  </a:lnTo>
                  <a:lnTo>
                    <a:pt x="31733" y="62008"/>
                  </a:lnTo>
                  <a:lnTo>
                    <a:pt x="27201" y="58984"/>
                  </a:lnTo>
                  <a:lnTo>
                    <a:pt x="24179" y="54445"/>
                  </a:lnTo>
                  <a:lnTo>
                    <a:pt x="19644" y="49909"/>
                  </a:lnTo>
                  <a:lnTo>
                    <a:pt x="16623" y="46885"/>
                  </a:lnTo>
                  <a:lnTo>
                    <a:pt x="13601" y="43860"/>
                  </a:lnTo>
                  <a:lnTo>
                    <a:pt x="10578" y="39323"/>
                  </a:lnTo>
                  <a:lnTo>
                    <a:pt x="7556" y="36298"/>
                  </a:lnTo>
                  <a:lnTo>
                    <a:pt x="4532" y="31761"/>
                  </a:lnTo>
                  <a:lnTo>
                    <a:pt x="3022" y="28735"/>
                  </a:lnTo>
                  <a:lnTo>
                    <a:pt x="1511" y="25712"/>
                  </a:lnTo>
                  <a:lnTo>
                    <a:pt x="0" y="22687"/>
                  </a:lnTo>
                  <a:lnTo>
                    <a:pt x="0" y="19662"/>
                  </a:lnTo>
                  <a:lnTo>
                    <a:pt x="0" y="16638"/>
                  </a:lnTo>
                  <a:lnTo>
                    <a:pt x="1511" y="13611"/>
                  </a:lnTo>
                  <a:lnTo>
                    <a:pt x="3022" y="12100"/>
                  </a:lnTo>
                  <a:lnTo>
                    <a:pt x="4532" y="9076"/>
                  </a:lnTo>
                  <a:lnTo>
                    <a:pt x="6043" y="7563"/>
                  </a:lnTo>
                  <a:lnTo>
                    <a:pt x="9067" y="4539"/>
                  </a:lnTo>
                  <a:lnTo>
                    <a:pt x="12090" y="1512"/>
                  </a:lnTo>
                  <a:lnTo>
                    <a:pt x="136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7" name="Shape 111"/>
            <p:cNvSpPr/>
            <p:nvPr/>
          </p:nvSpPr>
          <p:spPr>
            <a:xfrm>
              <a:off x="3884468" y="1842846"/>
              <a:ext cx="104270" cy="89229"/>
            </a:xfrm>
            <a:custGeom>
              <a:avLst/>
              <a:gdLst/>
              <a:ahLst/>
              <a:cxnLst/>
              <a:rect l="0" t="0" r="0" b="0"/>
              <a:pathLst>
                <a:path w="104270" h="89229">
                  <a:moveTo>
                    <a:pt x="37779" y="0"/>
                  </a:moveTo>
                  <a:lnTo>
                    <a:pt x="40801" y="1512"/>
                  </a:lnTo>
                  <a:lnTo>
                    <a:pt x="43824" y="3025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6846" y="6049"/>
                  </a:lnTo>
                  <a:lnTo>
                    <a:pt x="48357" y="6049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5913" y="9076"/>
                  </a:lnTo>
                  <a:lnTo>
                    <a:pt x="58936" y="9076"/>
                  </a:lnTo>
                  <a:lnTo>
                    <a:pt x="60447" y="10588"/>
                  </a:lnTo>
                  <a:lnTo>
                    <a:pt x="63469" y="12099"/>
                  </a:lnTo>
                  <a:lnTo>
                    <a:pt x="66491" y="13611"/>
                  </a:lnTo>
                  <a:lnTo>
                    <a:pt x="68002" y="15123"/>
                  </a:lnTo>
                  <a:lnTo>
                    <a:pt x="71025" y="15123"/>
                  </a:lnTo>
                  <a:lnTo>
                    <a:pt x="74047" y="18148"/>
                  </a:lnTo>
                  <a:lnTo>
                    <a:pt x="77069" y="19661"/>
                  </a:lnTo>
                  <a:lnTo>
                    <a:pt x="78580" y="21173"/>
                  </a:lnTo>
                  <a:lnTo>
                    <a:pt x="81603" y="22687"/>
                  </a:lnTo>
                  <a:lnTo>
                    <a:pt x="84625" y="24199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6714" y="36298"/>
                  </a:lnTo>
                  <a:lnTo>
                    <a:pt x="98225" y="37810"/>
                  </a:lnTo>
                  <a:lnTo>
                    <a:pt x="99737" y="40834"/>
                  </a:lnTo>
                  <a:lnTo>
                    <a:pt x="101248" y="43858"/>
                  </a:lnTo>
                  <a:lnTo>
                    <a:pt x="102759" y="45371"/>
                  </a:lnTo>
                  <a:lnTo>
                    <a:pt x="104270" y="48395"/>
                  </a:lnTo>
                  <a:lnTo>
                    <a:pt x="104270" y="51422"/>
                  </a:lnTo>
                  <a:lnTo>
                    <a:pt x="104270" y="54445"/>
                  </a:lnTo>
                  <a:lnTo>
                    <a:pt x="104270" y="57470"/>
                  </a:lnTo>
                  <a:lnTo>
                    <a:pt x="104270" y="60494"/>
                  </a:lnTo>
                  <a:lnTo>
                    <a:pt x="104270" y="63521"/>
                  </a:lnTo>
                  <a:lnTo>
                    <a:pt x="104270" y="65033"/>
                  </a:lnTo>
                  <a:lnTo>
                    <a:pt x="102759" y="68056"/>
                  </a:lnTo>
                  <a:lnTo>
                    <a:pt x="101248" y="71081"/>
                  </a:lnTo>
                  <a:lnTo>
                    <a:pt x="99737" y="75618"/>
                  </a:lnTo>
                  <a:lnTo>
                    <a:pt x="99737" y="78644"/>
                  </a:lnTo>
                  <a:lnTo>
                    <a:pt x="96714" y="81667"/>
                  </a:lnTo>
                  <a:lnTo>
                    <a:pt x="95203" y="83180"/>
                  </a:lnTo>
                  <a:lnTo>
                    <a:pt x="92181" y="86204"/>
                  </a:lnTo>
                  <a:lnTo>
                    <a:pt x="89159" y="86204"/>
                  </a:lnTo>
                  <a:lnTo>
                    <a:pt x="86136" y="87717"/>
                  </a:lnTo>
                  <a:lnTo>
                    <a:pt x="83114" y="89229"/>
                  </a:lnTo>
                  <a:lnTo>
                    <a:pt x="80092" y="89229"/>
                  </a:lnTo>
                  <a:lnTo>
                    <a:pt x="77069" y="89229"/>
                  </a:lnTo>
                  <a:lnTo>
                    <a:pt x="74047" y="87717"/>
                  </a:lnTo>
                  <a:lnTo>
                    <a:pt x="71025" y="87717"/>
                  </a:lnTo>
                  <a:lnTo>
                    <a:pt x="66491" y="86204"/>
                  </a:lnTo>
                  <a:lnTo>
                    <a:pt x="63469" y="83180"/>
                  </a:lnTo>
                  <a:lnTo>
                    <a:pt x="58936" y="81667"/>
                  </a:lnTo>
                  <a:lnTo>
                    <a:pt x="54402" y="78644"/>
                  </a:lnTo>
                  <a:lnTo>
                    <a:pt x="49868" y="77132"/>
                  </a:lnTo>
                  <a:lnTo>
                    <a:pt x="46846" y="75618"/>
                  </a:lnTo>
                  <a:lnTo>
                    <a:pt x="43824" y="74106"/>
                  </a:lnTo>
                  <a:lnTo>
                    <a:pt x="42313" y="72593"/>
                  </a:lnTo>
                  <a:lnTo>
                    <a:pt x="39290" y="71081"/>
                  </a:lnTo>
                  <a:lnTo>
                    <a:pt x="37779" y="69568"/>
                  </a:lnTo>
                  <a:lnTo>
                    <a:pt x="34757" y="68056"/>
                  </a:lnTo>
                  <a:lnTo>
                    <a:pt x="31734" y="65033"/>
                  </a:lnTo>
                  <a:lnTo>
                    <a:pt x="28712" y="63521"/>
                  </a:lnTo>
                  <a:lnTo>
                    <a:pt x="24179" y="60494"/>
                  </a:lnTo>
                  <a:lnTo>
                    <a:pt x="19645" y="55957"/>
                  </a:lnTo>
                  <a:lnTo>
                    <a:pt x="16623" y="52932"/>
                  </a:lnTo>
                  <a:lnTo>
                    <a:pt x="12090" y="49909"/>
                  </a:lnTo>
                  <a:lnTo>
                    <a:pt x="9067" y="45371"/>
                  </a:lnTo>
                  <a:lnTo>
                    <a:pt x="6045" y="42346"/>
                  </a:lnTo>
                  <a:lnTo>
                    <a:pt x="3022" y="37810"/>
                  </a:lnTo>
                  <a:lnTo>
                    <a:pt x="1511" y="34784"/>
                  </a:lnTo>
                  <a:lnTo>
                    <a:pt x="0" y="31759"/>
                  </a:lnTo>
                  <a:lnTo>
                    <a:pt x="0" y="30247"/>
                  </a:lnTo>
                  <a:lnTo>
                    <a:pt x="0" y="27222"/>
                  </a:lnTo>
                  <a:lnTo>
                    <a:pt x="0" y="24199"/>
                  </a:lnTo>
                  <a:lnTo>
                    <a:pt x="3022" y="19661"/>
                  </a:lnTo>
                  <a:lnTo>
                    <a:pt x="6045" y="15123"/>
                  </a:lnTo>
                  <a:lnTo>
                    <a:pt x="10578" y="12099"/>
                  </a:lnTo>
                  <a:lnTo>
                    <a:pt x="15112" y="9076"/>
                  </a:lnTo>
                  <a:lnTo>
                    <a:pt x="19645" y="6049"/>
                  </a:lnTo>
                  <a:lnTo>
                    <a:pt x="24179" y="4537"/>
                  </a:lnTo>
                  <a:lnTo>
                    <a:pt x="28712" y="1512"/>
                  </a:lnTo>
                  <a:lnTo>
                    <a:pt x="33246" y="1512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8" name="Shape 113"/>
            <p:cNvSpPr/>
            <p:nvPr/>
          </p:nvSpPr>
          <p:spPr>
            <a:xfrm>
              <a:off x="3677440" y="1823184"/>
              <a:ext cx="625620" cy="757691"/>
            </a:xfrm>
            <a:custGeom>
              <a:avLst/>
              <a:gdLst/>
              <a:ahLst/>
              <a:cxnLst/>
              <a:rect l="0" t="0" r="0" b="0"/>
              <a:pathLst>
                <a:path w="625620" h="757691">
                  <a:moveTo>
                    <a:pt x="262941" y="0"/>
                  </a:moveTo>
                  <a:lnTo>
                    <a:pt x="302232" y="9074"/>
                  </a:lnTo>
                  <a:lnTo>
                    <a:pt x="335478" y="33272"/>
                  </a:lnTo>
                  <a:lnTo>
                    <a:pt x="361168" y="33272"/>
                  </a:lnTo>
                  <a:lnTo>
                    <a:pt x="362679" y="33272"/>
                  </a:lnTo>
                  <a:lnTo>
                    <a:pt x="362679" y="34784"/>
                  </a:lnTo>
                  <a:lnTo>
                    <a:pt x="365701" y="37809"/>
                  </a:lnTo>
                  <a:lnTo>
                    <a:pt x="367212" y="40834"/>
                  </a:lnTo>
                  <a:lnTo>
                    <a:pt x="370234" y="43858"/>
                  </a:lnTo>
                  <a:lnTo>
                    <a:pt x="371744" y="48395"/>
                  </a:lnTo>
                  <a:lnTo>
                    <a:pt x="374768" y="52933"/>
                  </a:lnTo>
                  <a:lnTo>
                    <a:pt x="377790" y="57470"/>
                  </a:lnTo>
                  <a:lnTo>
                    <a:pt x="382324" y="62007"/>
                  </a:lnTo>
                  <a:lnTo>
                    <a:pt x="385344" y="66544"/>
                  </a:lnTo>
                  <a:lnTo>
                    <a:pt x="388368" y="69568"/>
                  </a:lnTo>
                  <a:lnTo>
                    <a:pt x="389879" y="74106"/>
                  </a:lnTo>
                  <a:lnTo>
                    <a:pt x="392902" y="77130"/>
                  </a:lnTo>
                  <a:lnTo>
                    <a:pt x="395924" y="80155"/>
                  </a:lnTo>
                  <a:lnTo>
                    <a:pt x="397435" y="81667"/>
                  </a:lnTo>
                  <a:lnTo>
                    <a:pt x="400456" y="81667"/>
                  </a:lnTo>
                  <a:lnTo>
                    <a:pt x="403480" y="83180"/>
                  </a:lnTo>
                  <a:lnTo>
                    <a:pt x="404991" y="83180"/>
                  </a:lnTo>
                  <a:lnTo>
                    <a:pt x="408013" y="84692"/>
                  </a:lnTo>
                  <a:lnTo>
                    <a:pt x="411036" y="86204"/>
                  </a:lnTo>
                  <a:lnTo>
                    <a:pt x="412545" y="87717"/>
                  </a:lnTo>
                  <a:lnTo>
                    <a:pt x="417080" y="89229"/>
                  </a:lnTo>
                  <a:lnTo>
                    <a:pt x="420103" y="90742"/>
                  </a:lnTo>
                  <a:lnTo>
                    <a:pt x="423125" y="92254"/>
                  </a:lnTo>
                  <a:lnTo>
                    <a:pt x="427657" y="93766"/>
                  </a:lnTo>
                  <a:lnTo>
                    <a:pt x="432192" y="95278"/>
                  </a:lnTo>
                  <a:lnTo>
                    <a:pt x="435214" y="96791"/>
                  </a:lnTo>
                  <a:lnTo>
                    <a:pt x="438236" y="98303"/>
                  </a:lnTo>
                  <a:lnTo>
                    <a:pt x="442770" y="101328"/>
                  </a:lnTo>
                  <a:lnTo>
                    <a:pt x="447303" y="102840"/>
                  </a:lnTo>
                  <a:lnTo>
                    <a:pt x="450326" y="104353"/>
                  </a:lnTo>
                  <a:lnTo>
                    <a:pt x="454858" y="105865"/>
                  </a:lnTo>
                  <a:lnTo>
                    <a:pt x="457882" y="107377"/>
                  </a:lnTo>
                  <a:lnTo>
                    <a:pt x="460904" y="108890"/>
                  </a:lnTo>
                  <a:lnTo>
                    <a:pt x="465437" y="110402"/>
                  </a:lnTo>
                  <a:lnTo>
                    <a:pt x="468458" y="111914"/>
                  </a:lnTo>
                  <a:lnTo>
                    <a:pt x="469971" y="113427"/>
                  </a:lnTo>
                  <a:lnTo>
                    <a:pt x="472993" y="114939"/>
                  </a:lnTo>
                  <a:lnTo>
                    <a:pt x="476016" y="116452"/>
                  </a:lnTo>
                  <a:lnTo>
                    <a:pt x="479038" y="116452"/>
                  </a:lnTo>
                  <a:lnTo>
                    <a:pt x="480547" y="117964"/>
                  </a:lnTo>
                  <a:lnTo>
                    <a:pt x="482059" y="119476"/>
                  </a:lnTo>
                  <a:lnTo>
                    <a:pt x="483571" y="119476"/>
                  </a:lnTo>
                  <a:lnTo>
                    <a:pt x="503216" y="148211"/>
                  </a:lnTo>
                  <a:lnTo>
                    <a:pt x="625620" y="195094"/>
                  </a:lnTo>
                  <a:lnTo>
                    <a:pt x="619576" y="210218"/>
                  </a:lnTo>
                  <a:lnTo>
                    <a:pt x="485082" y="161822"/>
                  </a:lnTo>
                  <a:lnTo>
                    <a:pt x="456371" y="195094"/>
                  </a:lnTo>
                  <a:lnTo>
                    <a:pt x="466947" y="235928"/>
                  </a:lnTo>
                  <a:lnTo>
                    <a:pt x="556107" y="291885"/>
                  </a:lnTo>
                  <a:lnTo>
                    <a:pt x="571219" y="293398"/>
                  </a:lnTo>
                  <a:lnTo>
                    <a:pt x="548550" y="322132"/>
                  </a:lnTo>
                  <a:lnTo>
                    <a:pt x="539484" y="305496"/>
                  </a:lnTo>
                  <a:lnTo>
                    <a:pt x="539484" y="303984"/>
                  </a:lnTo>
                  <a:lnTo>
                    <a:pt x="536460" y="302471"/>
                  </a:lnTo>
                  <a:lnTo>
                    <a:pt x="534949" y="300959"/>
                  </a:lnTo>
                  <a:lnTo>
                    <a:pt x="531928" y="299447"/>
                  </a:lnTo>
                  <a:lnTo>
                    <a:pt x="528906" y="297935"/>
                  </a:lnTo>
                  <a:lnTo>
                    <a:pt x="525884" y="296422"/>
                  </a:lnTo>
                  <a:lnTo>
                    <a:pt x="522860" y="293398"/>
                  </a:lnTo>
                  <a:lnTo>
                    <a:pt x="519839" y="291885"/>
                  </a:lnTo>
                  <a:lnTo>
                    <a:pt x="515306" y="290373"/>
                  </a:lnTo>
                  <a:lnTo>
                    <a:pt x="510772" y="287348"/>
                  </a:lnTo>
                  <a:lnTo>
                    <a:pt x="506239" y="285836"/>
                  </a:lnTo>
                  <a:lnTo>
                    <a:pt x="501705" y="282811"/>
                  </a:lnTo>
                  <a:lnTo>
                    <a:pt x="497172" y="281299"/>
                  </a:lnTo>
                  <a:lnTo>
                    <a:pt x="492638" y="278274"/>
                  </a:lnTo>
                  <a:lnTo>
                    <a:pt x="489616" y="275249"/>
                  </a:lnTo>
                  <a:lnTo>
                    <a:pt x="485082" y="273737"/>
                  </a:lnTo>
                  <a:lnTo>
                    <a:pt x="480547" y="270712"/>
                  </a:lnTo>
                  <a:lnTo>
                    <a:pt x="476016" y="267688"/>
                  </a:lnTo>
                  <a:lnTo>
                    <a:pt x="471482" y="266175"/>
                  </a:lnTo>
                  <a:lnTo>
                    <a:pt x="466947" y="264663"/>
                  </a:lnTo>
                  <a:lnTo>
                    <a:pt x="463926" y="261638"/>
                  </a:lnTo>
                  <a:lnTo>
                    <a:pt x="459393" y="260126"/>
                  </a:lnTo>
                  <a:lnTo>
                    <a:pt x="456371" y="257101"/>
                  </a:lnTo>
                  <a:lnTo>
                    <a:pt x="453347" y="255589"/>
                  </a:lnTo>
                  <a:lnTo>
                    <a:pt x="450326" y="255589"/>
                  </a:lnTo>
                  <a:lnTo>
                    <a:pt x="447303" y="254076"/>
                  </a:lnTo>
                  <a:lnTo>
                    <a:pt x="444281" y="251051"/>
                  </a:lnTo>
                  <a:lnTo>
                    <a:pt x="441257" y="251051"/>
                  </a:lnTo>
                  <a:lnTo>
                    <a:pt x="439746" y="254076"/>
                  </a:lnTo>
                  <a:lnTo>
                    <a:pt x="439746" y="255589"/>
                  </a:lnTo>
                  <a:lnTo>
                    <a:pt x="438236" y="257101"/>
                  </a:lnTo>
                  <a:lnTo>
                    <a:pt x="436725" y="260126"/>
                  </a:lnTo>
                  <a:lnTo>
                    <a:pt x="435214" y="263150"/>
                  </a:lnTo>
                  <a:lnTo>
                    <a:pt x="435214" y="264663"/>
                  </a:lnTo>
                  <a:lnTo>
                    <a:pt x="433703" y="267688"/>
                  </a:lnTo>
                  <a:lnTo>
                    <a:pt x="432192" y="270712"/>
                  </a:lnTo>
                  <a:lnTo>
                    <a:pt x="430681" y="273737"/>
                  </a:lnTo>
                  <a:lnTo>
                    <a:pt x="429170" y="278274"/>
                  </a:lnTo>
                  <a:lnTo>
                    <a:pt x="429170" y="281299"/>
                  </a:lnTo>
                  <a:lnTo>
                    <a:pt x="427657" y="284323"/>
                  </a:lnTo>
                  <a:lnTo>
                    <a:pt x="426146" y="288860"/>
                  </a:lnTo>
                  <a:lnTo>
                    <a:pt x="424636" y="291885"/>
                  </a:lnTo>
                  <a:lnTo>
                    <a:pt x="423125" y="296422"/>
                  </a:lnTo>
                  <a:lnTo>
                    <a:pt x="421614" y="299447"/>
                  </a:lnTo>
                  <a:lnTo>
                    <a:pt x="420103" y="302471"/>
                  </a:lnTo>
                  <a:lnTo>
                    <a:pt x="420103" y="307009"/>
                  </a:lnTo>
                  <a:lnTo>
                    <a:pt x="418592" y="310033"/>
                  </a:lnTo>
                  <a:lnTo>
                    <a:pt x="417080" y="313058"/>
                  </a:lnTo>
                  <a:lnTo>
                    <a:pt x="415569" y="316083"/>
                  </a:lnTo>
                  <a:lnTo>
                    <a:pt x="415569" y="317595"/>
                  </a:lnTo>
                  <a:lnTo>
                    <a:pt x="414057" y="320620"/>
                  </a:lnTo>
                  <a:lnTo>
                    <a:pt x="414057" y="322132"/>
                  </a:lnTo>
                  <a:lnTo>
                    <a:pt x="412545" y="325157"/>
                  </a:lnTo>
                  <a:lnTo>
                    <a:pt x="412545" y="328182"/>
                  </a:lnTo>
                  <a:lnTo>
                    <a:pt x="494148" y="378089"/>
                  </a:lnTo>
                  <a:lnTo>
                    <a:pt x="522860" y="400775"/>
                  </a:lnTo>
                  <a:lnTo>
                    <a:pt x="507748" y="427997"/>
                  </a:lnTo>
                  <a:lnTo>
                    <a:pt x="488105" y="393213"/>
                  </a:lnTo>
                  <a:lnTo>
                    <a:pt x="420103" y="361454"/>
                  </a:lnTo>
                  <a:lnTo>
                    <a:pt x="379301" y="370528"/>
                  </a:lnTo>
                  <a:lnTo>
                    <a:pt x="365701" y="414386"/>
                  </a:lnTo>
                  <a:lnTo>
                    <a:pt x="394413" y="462781"/>
                  </a:lnTo>
                  <a:lnTo>
                    <a:pt x="469971" y="479418"/>
                  </a:lnTo>
                  <a:lnTo>
                    <a:pt x="469971" y="514202"/>
                  </a:lnTo>
                  <a:lnTo>
                    <a:pt x="404991" y="476393"/>
                  </a:lnTo>
                  <a:lnTo>
                    <a:pt x="347567" y="452195"/>
                  </a:lnTo>
                  <a:lnTo>
                    <a:pt x="321877" y="482442"/>
                  </a:lnTo>
                  <a:lnTo>
                    <a:pt x="314322" y="517227"/>
                  </a:lnTo>
                  <a:lnTo>
                    <a:pt x="361168" y="565622"/>
                  </a:lnTo>
                  <a:lnTo>
                    <a:pt x="423125" y="589820"/>
                  </a:lnTo>
                  <a:lnTo>
                    <a:pt x="412545" y="600406"/>
                  </a:lnTo>
                  <a:lnTo>
                    <a:pt x="326411" y="553523"/>
                  </a:lnTo>
                  <a:lnTo>
                    <a:pt x="279565" y="585283"/>
                  </a:lnTo>
                  <a:lnTo>
                    <a:pt x="293165" y="614017"/>
                  </a:lnTo>
                  <a:lnTo>
                    <a:pt x="349078" y="656363"/>
                  </a:lnTo>
                  <a:lnTo>
                    <a:pt x="365701" y="682074"/>
                  </a:lnTo>
                  <a:lnTo>
                    <a:pt x="335478" y="757691"/>
                  </a:lnTo>
                  <a:lnTo>
                    <a:pt x="333966" y="757691"/>
                  </a:lnTo>
                  <a:lnTo>
                    <a:pt x="330943" y="756179"/>
                  </a:lnTo>
                  <a:lnTo>
                    <a:pt x="327922" y="754667"/>
                  </a:lnTo>
                  <a:lnTo>
                    <a:pt x="326411" y="754667"/>
                  </a:lnTo>
                  <a:lnTo>
                    <a:pt x="323388" y="753154"/>
                  </a:lnTo>
                  <a:lnTo>
                    <a:pt x="320366" y="751642"/>
                  </a:lnTo>
                  <a:lnTo>
                    <a:pt x="317342" y="751642"/>
                  </a:lnTo>
                  <a:lnTo>
                    <a:pt x="314322" y="750129"/>
                  </a:lnTo>
                  <a:lnTo>
                    <a:pt x="309788" y="748617"/>
                  </a:lnTo>
                  <a:lnTo>
                    <a:pt x="306765" y="747105"/>
                  </a:lnTo>
                  <a:lnTo>
                    <a:pt x="302232" y="745593"/>
                  </a:lnTo>
                  <a:lnTo>
                    <a:pt x="299210" y="744080"/>
                  </a:lnTo>
                  <a:lnTo>
                    <a:pt x="297699" y="744080"/>
                  </a:lnTo>
                  <a:lnTo>
                    <a:pt x="294676" y="742568"/>
                  </a:lnTo>
                  <a:lnTo>
                    <a:pt x="291652" y="741056"/>
                  </a:lnTo>
                  <a:lnTo>
                    <a:pt x="288632" y="739543"/>
                  </a:lnTo>
                  <a:lnTo>
                    <a:pt x="287120" y="738031"/>
                  </a:lnTo>
                  <a:lnTo>
                    <a:pt x="284098" y="738031"/>
                  </a:lnTo>
                  <a:lnTo>
                    <a:pt x="281076" y="736518"/>
                  </a:lnTo>
                  <a:lnTo>
                    <a:pt x="278052" y="735006"/>
                  </a:lnTo>
                  <a:lnTo>
                    <a:pt x="275031" y="733494"/>
                  </a:lnTo>
                  <a:lnTo>
                    <a:pt x="272009" y="731981"/>
                  </a:lnTo>
                  <a:lnTo>
                    <a:pt x="267476" y="730469"/>
                  </a:lnTo>
                  <a:lnTo>
                    <a:pt x="264452" y="728957"/>
                  </a:lnTo>
                  <a:lnTo>
                    <a:pt x="259919" y="727444"/>
                  </a:lnTo>
                  <a:lnTo>
                    <a:pt x="256897" y="724419"/>
                  </a:lnTo>
                  <a:lnTo>
                    <a:pt x="252364" y="722907"/>
                  </a:lnTo>
                  <a:lnTo>
                    <a:pt x="249340" y="721395"/>
                  </a:lnTo>
                  <a:lnTo>
                    <a:pt x="244808" y="719882"/>
                  </a:lnTo>
                  <a:lnTo>
                    <a:pt x="240274" y="716858"/>
                  </a:lnTo>
                  <a:lnTo>
                    <a:pt x="235739" y="715346"/>
                  </a:lnTo>
                  <a:lnTo>
                    <a:pt x="232719" y="712321"/>
                  </a:lnTo>
                  <a:lnTo>
                    <a:pt x="228185" y="710808"/>
                  </a:lnTo>
                  <a:lnTo>
                    <a:pt x="223650" y="707784"/>
                  </a:lnTo>
                  <a:lnTo>
                    <a:pt x="217607" y="706271"/>
                  </a:lnTo>
                  <a:lnTo>
                    <a:pt x="213073" y="703247"/>
                  </a:lnTo>
                  <a:lnTo>
                    <a:pt x="208538" y="700222"/>
                  </a:lnTo>
                  <a:lnTo>
                    <a:pt x="202495" y="697197"/>
                  </a:lnTo>
                  <a:lnTo>
                    <a:pt x="197962" y="694172"/>
                  </a:lnTo>
                  <a:lnTo>
                    <a:pt x="191917" y="691148"/>
                  </a:lnTo>
                  <a:lnTo>
                    <a:pt x="187384" y="688123"/>
                  </a:lnTo>
                  <a:lnTo>
                    <a:pt x="181338" y="685098"/>
                  </a:lnTo>
                  <a:lnTo>
                    <a:pt x="175295" y="683586"/>
                  </a:lnTo>
                  <a:lnTo>
                    <a:pt x="169249" y="679049"/>
                  </a:lnTo>
                  <a:lnTo>
                    <a:pt x="164716" y="676024"/>
                  </a:lnTo>
                  <a:lnTo>
                    <a:pt x="158672" y="672999"/>
                  </a:lnTo>
                  <a:lnTo>
                    <a:pt x="152627" y="668462"/>
                  </a:lnTo>
                  <a:lnTo>
                    <a:pt x="148094" y="665438"/>
                  </a:lnTo>
                  <a:lnTo>
                    <a:pt x="143560" y="662413"/>
                  </a:lnTo>
                  <a:lnTo>
                    <a:pt x="139027" y="657876"/>
                  </a:lnTo>
                  <a:lnTo>
                    <a:pt x="132982" y="654851"/>
                  </a:lnTo>
                  <a:lnTo>
                    <a:pt x="128447" y="651826"/>
                  </a:lnTo>
                  <a:lnTo>
                    <a:pt x="123915" y="648802"/>
                  </a:lnTo>
                  <a:lnTo>
                    <a:pt x="119381" y="644265"/>
                  </a:lnTo>
                  <a:lnTo>
                    <a:pt x="114846" y="641240"/>
                  </a:lnTo>
                  <a:lnTo>
                    <a:pt x="110315" y="638215"/>
                  </a:lnTo>
                  <a:lnTo>
                    <a:pt x="105781" y="635190"/>
                  </a:lnTo>
                  <a:lnTo>
                    <a:pt x="101246" y="630653"/>
                  </a:lnTo>
                  <a:lnTo>
                    <a:pt x="96714" y="627629"/>
                  </a:lnTo>
                  <a:lnTo>
                    <a:pt x="92181" y="623091"/>
                  </a:lnTo>
                  <a:lnTo>
                    <a:pt x="89159" y="620067"/>
                  </a:lnTo>
                  <a:lnTo>
                    <a:pt x="84625" y="617042"/>
                  </a:lnTo>
                  <a:lnTo>
                    <a:pt x="81603" y="614017"/>
                  </a:lnTo>
                  <a:lnTo>
                    <a:pt x="77069" y="609480"/>
                  </a:lnTo>
                  <a:lnTo>
                    <a:pt x="74045" y="606456"/>
                  </a:lnTo>
                  <a:lnTo>
                    <a:pt x="69513" y="603431"/>
                  </a:lnTo>
                  <a:lnTo>
                    <a:pt x="66491" y="600406"/>
                  </a:lnTo>
                  <a:lnTo>
                    <a:pt x="63469" y="595869"/>
                  </a:lnTo>
                  <a:lnTo>
                    <a:pt x="60445" y="592844"/>
                  </a:lnTo>
                  <a:lnTo>
                    <a:pt x="55913" y="589820"/>
                  </a:lnTo>
                  <a:lnTo>
                    <a:pt x="52891" y="586795"/>
                  </a:lnTo>
                  <a:lnTo>
                    <a:pt x="51379" y="583770"/>
                  </a:lnTo>
                  <a:lnTo>
                    <a:pt x="46844" y="580746"/>
                  </a:lnTo>
                  <a:lnTo>
                    <a:pt x="45333" y="577721"/>
                  </a:lnTo>
                  <a:lnTo>
                    <a:pt x="42313" y="574696"/>
                  </a:lnTo>
                  <a:lnTo>
                    <a:pt x="39290" y="571671"/>
                  </a:lnTo>
                  <a:lnTo>
                    <a:pt x="37779" y="568647"/>
                  </a:lnTo>
                  <a:lnTo>
                    <a:pt x="34757" y="565622"/>
                  </a:lnTo>
                  <a:lnTo>
                    <a:pt x="31733" y="562597"/>
                  </a:lnTo>
                  <a:lnTo>
                    <a:pt x="30223" y="559572"/>
                  </a:lnTo>
                  <a:lnTo>
                    <a:pt x="28712" y="556548"/>
                  </a:lnTo>
                  <a:lnTo>
                    <a:pt x="25690" y="553523"/>
                  </a:lnTo>
                  <a:lnTo>
                    <a:pt x="24179" y="552011"/>
                  </a:lnTo>
                  <a:lnTo>
                    <a:pt x="22667" y="548986"/>
                  </a:lnTo>
                  <a:lnTo>
                    <a:pt x="19643" y="545961"/>
                  </a:lnTo>
                  <a:lnTo>
                    <a:pt x="18132" y="544449"/>
                  </a:lnTo>
                  <a:lnTo>
                    <a:pt x="16623" y="542937"/>
                  </a:lnTo>
                  <a:lnTo>
                    <a:pt x="13600" y="536887"/>
                  </a:lnTo>
                  <a:lnTo>
                    <a:pt x="10578" y="533862"/>
                  </a:lnTo>
                  <a:lnTo>
                    <a:pt x="9067" y="529325"/>
                  </a:lnTo>
                  <a:lnTo>
                    <a:pt x="6043" y="527813"/>
                  </a:lnTo>
                  <a:lnTo>
                    <a:pt x="4532" y="524788"/>
                  </a:lnTo>
                  <a:lnTo>
                    <a:pt x="3022" y="523276"/>
                  </a:lnTo>
                  <a:lnTo>
                    <a:pt x="1511" y="518739"/>
                  </a:lnTo>
                  <a:lnTo>
                    <a:pt x="0" y="518739"/>
                  </a:lnTo>
                  <a:lnTo>
                    <a:pt x="24179" y="444633"/>
                  </a:lnTo>
                  <a:lnTo>
                    <a:pt x="89159" y="494541"/>
                  </a:lnTo>
                  <a:lnTo>
                    <a:pt x="129960" y="485467"/>
                  </a:lnTo>
                  <a:lnTo>
                    <a:pt x="148094" y="438584"/>
                  </a:lnTo>
                  <a:lnTo>
                    <a:pt x="86135" y="394726"/>
                  </a:lnTo>
                  <a:lnTo>
                    <a:pt x="55913" y="367503"/>
                  </a:lnTo>
                  <a:lnTo>
                    <a:pt x="63469" y="361454"/>
                  </a:lnTo>
                  <a:lnTo>
                    <a:pt x="152627" y="414386"/>
                  </a:lnTo>
                  <a:lnTo>
                    <a:pt x="181338" y="405312"/>
                  </a:lnTo>
                  <a:lnTo>
                    <a:pt x="200984" y="352379"/>
                  </a:lnTo>
                  <a:lnTo>
                    <a:pt x="142048" y="314570"/>
                  </a:lnTo>
                  <a:lnTo>
                    <a:pt x="102759" y="282811"/>
                  </a:lnTo>
                  <a:lnTo>
                    <a:pt x="101246" y="267688"/>
                  </a:lnTo>
                  <a:lnTo>
                    <a:pt x="163205" y="302471"/>
                  </a:lnTo>
                  <a:lnTo>
                    <a:pt x="210050" y="328182"/>
                  </a:lnTo>
                  <a:lnTo>
                    <a:pt x="237251" y="294910"/>
                  </a:lnTo>
                  <a:lnTo>
                    <a:pt x="237251" y="293398"/>
                  </a:lnTo>
                  <a:lnTo>
                    <a:pt x="237251" y="291885"/>
                  </a:lnTo>
                  <a:lnTo>
                    <a:pt x="238763" y="287348"/>
                  </a:lnTo>
                  <a:lnTo>
                    <a:pt x="238763" y="282811"/>
                  </a:lnTo>
                  <a:lnTo>
                    <a:pt x="240274" y="279786"/>
                  </a:lnTo>
                  <a:lnTo>
                    <a:pt x="240274" y="278274"/>
                  </a:lnTo>
                  <a:lnTo>
                    <a:pt x="240274" y="275249"/>
                  </a:lnTo>
                  <a:lnTo>
                    <a:pt x="240274" y="273737"/>
                  </a:lnTo>
                  <a:lnTo>
                    <a:pt x="240274" y="267688"/>
                  </a:lnTo>
                  <a:lnTo>
                    <a:pt x="238763" y="264663"/>
                  </a:lnTo>
                  <a:lnTo>
                    <a:pt x="238763" y="263150"/>
                  </a:lnTo>
                  <a:lnTo>
                    <a:pt x="235739" y="261638"/>
                  </a:lnTo>
                  <a:lnTo>
                    <a:pt x="234230" y="258613"/>
                  </a:lnTo>
                  <a:lnTo>
                    <a:pt x="231208" y="255589"/>
                  </a:lnTo>
                  <a:lnTo>
                    <a:pt x="228185" y="252564"/>
                  </a:lnTo>
                  <a:lnTo>
                    <a:pt x="223650" y="249539"/>
                  </a:lnTo>
                  <a:lnTo>
                    <a:pt x="219118" y="246514"/>
                  </a:lnTo>
                  <a:lnTo>
                    <a:pt x="214585" y="243490"/>
                  </a:lnTo>
                  <a:lnTo>
                    <a:pt x="210050" y="238952"/>
                  </a:lnTo>
                  <a:lnTo>
                    <a:pt x="207029" y="237440"/>
                  </a:lnTo>
                  <a:lnTo>
                    <a:pt x="202495" y="234416"/>
                  </a:lnTo>
                  <a:lnTo>
                    <a:pt x="197962" y="231391"/>
                  </a:lnTo>
                  <a:lnTo>
                    <a:pt x="196449" y="229879"/>
                  </a:lnTo>
                  <a:lnTo>
                    <a:pt x="193429" y="228366"/>
                  </a:lnTo>
                  <a:lnTo>
                    <a:pt x="191917" y="226854"/>
                  </a:lnTo>
                  <a:lnTo>
                    <a:pt x="188895" y="225341"/>
                  </a:lnTo>
                  <a:lnTo>
                    <a:pt x="187384" y="223829"/>
                  </a:lnTo>
                  <a:lnTo>
                    <a:pt x="182849" y="220804"/>
                  </a:lnTo>
                  <a:lnTo>
                    <a:pt x="179828" y="217780"/>
                  </a:lnTo>
                  <a:lnTo>
                    <a:pt x="175295" y="214755"/>
                  </a:lnTo>
                  <a:lnTo>
                    <a:pt x="173784" y="213242"/>
                  </a:lnTo>
                  <a:lnTo>
                    <a:pt x="170761" y="210218"/>
                  </a:lnTo>
                  <a:lnTo>
                    <a:pt x="167737" y="208705"/>
                  </a:lnTo>
                  <a:lnTo>
                    <a:pt x="166227" y="207193"/>
                  </a:lnTo>
                  <a:lnTo>
                    <a:pt x="161694" y="204169"/>
                  </a:lnTo>
                  <a:lnTo>
                    <a:pt x="157161" y="199631"/>
                  </a:lnTo>
                  <a:lnTo>
                    <a:pt x="152627" y="195094"/>
                  </a:lnTo>
                  <a:lnTo>
                    <a:pt x="148094" y="193582"/>
                  </a:lnTo>
                  <a:lnTo>
                    <a:pt x="145071" y="190557"/>
                  </a:lnTo>
                  <a:lnTo>
                    <a:pt x="142048" y="187532"/>
                  </a:lnTo>
                  <a:lnTo>
                    <a:pt x="140536" y="186020"/>
                  </a:lnTo>
                  <a:lnTo>
                    <a:pt x="139027" y="184508"/>
                  </a:lnTo>
                  <a:lnTo>
                    <a:pt x="139027" y="182995"/>
                  </a:lnTo>
                  <a:lnTo>
                    <a:pt x="140536" y="179971"/>
                  </a:lnTo>
                  <a:lnTo>
                    <a:pt x="143560" y="176946"/>
                  </a:lnTo>
                  <a:lnTo>
                    <a:pt x="146583" y="175433"/>
                  </a:lnTo>
                  <a:lnTo>
                    <a:pt x="148094" y="173921"/>
                  </a:lnTo>
                  <a:lnTo>
                    <a:pt x="151116" y="172409"/>
                  </a:lnTo>
                  <a:lnTo>
                    <a:pt x="152627" y="170897"/>
                  </a:lnTo>
                  <a:lnTo>
                    <a:pt x="241786" y="232903"/>
                  </a:lnTo>
                  <a:lnTo>
                    <a:pt x="264452" y="234416"/>
                  </a:lnTo>
                  <a:lnTo>
                    <a:pt x="288632" y="170897"/>
                  </a:lnTo>
                  <a:lnTo>
                    <a:pt x="288632" y="169384"/>
                  </a:lnTo>
                  <a:lnTo>
                    <a:pt x="287120" y="166359"/>
                  </a:lnTo>
                  <a:lnTo>
                    <a:pt x="285609" y="164847"/>
                  </a:lnTo>
                  <a:lnTo>
                    <a:pt x="284098" y="161822"/>
                  </a:lnTo>
                  <a:lnTo>
                    <a:pt x="282587" y="157285"/>
                  </a:lnTo>
                  <a:lnTo>
                    <a:pt x="279565" y="154261"/>
                  </a:lnTo>
                  <a:lnTo>
                    <a:pt x="278052" y="151236"/>
                  </a:lnTo>
                  <a:lnTo>
                    <a:pt x="275031" y="146699"/>
                  </a:lnTo>
                  <a:lnTo>
                    <a:pt x="273520" y="142162"/>
                  </a:lnTo>
                  <a:lnTo>
                    <a:pt x="270498" y="139137"/>
                  </a:lnTo>
                  <a:lnTo>
                    <a:pt x="268987" y="136112"/>
                  </a:lnTo>
                  <a:lnTo>
                    <a:pt x="267476" y="131575"/>
                  </a:lnTo>
                  <a:lnTo>
                    <a:pt x="264452" y="130063"/>
                  </a:lnTo>
                  <a:lnTo>
                    <a:pt x="262941" y="127038"/>
                  </a:lnTo>
                  <a:lnTo>
                    <a:pt x="261431" y="127038"/>
                  </a:lnTo>
                  <a:lnTo>
                    <a:pt x="261431" y="124013"/>
                  </a:lnTo>
                  <a:lnTo>
                    <a:pt x="258408" y="122501"/>
                  </a:lnTo>
                  <a:lnTo>
                    <a:pt x="256897" y="120989"/>
                  </a:lnTo>
                  <a:lnTo>
                    <a:pt x="252364" y="119476"/>
                  </a:lnTo>
                  <a:lnTo>
                    <a:pt x="249340" y="117964"/>
                  </a:lnTo>
                  <a:lnTo>
                    <a:pt x="244808" y="114939"/>
                  </a:lnTo>
                  <a:lnTo>
                    <a:pt x="240274" y="113427"/>
                  </a:lnTo>
                  <a:lnTo>
                    <a:pt x="235739" y="111914"/>
                  </a:lnTo>
                  <a:lnTo>
                    <a:pt x="232719" y="108890"/>
                  </a:lnTo>
                  <a:lnTo>
                    <a:pt x="228185" y="107377"/>
                  </a:lnTo>
                  <a:lnTo>
                    <a:pt x="225163" y="104353"/>
                  </a:lnTo>
                  <a:lnTo>
                    <a:pt x="220630" y="102840"/>
                  </a:lnTo>
                  <a:lnTo>
                    <a:pt x="217607" y="101328"/>
                  </a:lnTo>
                  <a:lnTo>
                    <a:pt x="214585" y="99816"/>
                  </a:lnTo>
                  <a:lnTo>
                    <a:pt x="213073" y="98303"/>
                  </a:lnTo>
                  <a:lnTo>
                    <a:pt x="211562" y="98303"/>
                  </a:lnTo>
                  <a:lnTo>
                    <a:pt x="211562" y="96791"/>
                  </a:lnTo>
                  <a:lnTo>
                    <a:pt x="210050" y="93766"/>
                  </a:lnTo>
                  <a:lnTo>
                    <a:pt x="210050" y="92254"/>
                  </a:lnTo>
                  <a:lnTo>
                    <a:pt x="207029" y="89229"/>
                  </a:lnTo>
                  <a:lnTo>
                    <a:pt x="207029" y="86204"/>
                  </a:lnTo>
                  <a:lnTo>
                    <a:pt x="204007" y="83180"/>
                  </a:lnTo>
                  <a:lnTo>
                    <a:pt x="202495" y="78643"/>
                  </a:lnTo>
                  <a:lnTo>
                    <a:pt x="199473" y="75618"/>
                  </a:lnTo>
                  <a:lnTo>
                    <a:pt x="188895" y="57470"/>
                  </a:lnTo>
                  <a:lnTo>
                    <a:pt x="223650" y="81667"/>
                  </a:lnTo>
                  <a:lnTo>
                    <a:pt x="287120" y="127038"/>
                  </a:lnTo>
                  <a:lnTo>
                    <a:pt x="288632" y="127038"/>
                  </a:lnTo>
                  <a:lnTo>
                    <a:pt x="290141" y="127038"/>
                  </a:lnTo>
                  <a:lnTo>
                    <a:pt x="293165" y="128550"/>
                  </a:lnTo>
                  <a:lnTo>
                    <a:pt x="297699" y="128550"/>
                  </a:lnTo>
                  <a:lnTo>
                    <a:pt x="300721" y="130063"/>
                  </a:lnTo>
                  <a:lnTo>
                    <a:pt x="303742" y="130063"/>
                  </a:lnTo>
                  <a:lnTo>
                    <a:pt x="306765" y="128550"/>
                  </a:lnTo>
                  <a:lnTo>
                    <a:pt x="309788" y="127038"/>
                  </a:lnTo>
                  <a:lnTo>
                    <a:pt x="311299" y="125526"/>
                  </a:lnTo>
                  <a:lnTo>
                    <a:pt x="312810" y="122501"/>
                  </a:lnTo>
                  <a:lnTo>
                    <a:pt x="314322" y="119476"/>
                  </a:lnTo>
                  <a:lnTo>
                    <a:pt x="315833" y="116452"/>
                  </a:lnTo>
                  <a:lnTo>
                    <a:pt x="318853" y="111914"/>
                  </a:lnTo>
                  <a:lnTo>
                    <a:pt x="320366" y="108890"/>
                  </a:lnTo>
                  <a:lnTo>
                    <a:pt x="321877" y="104353"/>
                  </a:lnTo>
                  <a:lnTo>
                    <a:pt x="323388" y="99816"/>
                  </a:lnTo>
                  <a:lnTo>
                    <a:pt x="326411" y="95278"/>
                  </a:lnTo>
                  <a:lnTo>
                    <a:pt x="327922" y="92254"/>
                  </a:lnTo>
                  <a:lnTo>
                    <a:pt x="329433" y="87717"/>
                  </a:lnTo>
                  <a:lnTo>
                    <a:pt x="330943" y="84692"/>
                  </a:lnTo>
                  <a:lnTo>
                    <a:pt x="332454" y="81667"/>
                  </a:lnTo>
                  <a:lnTo>
                    <a:pt x="332454" y="80155"/>
                  </a:lnTo>
                  <a:lnTo>
                    <a:pt x="332454" y="78643"/>
                  </a:lnTo>
                  <a:lnTo>
                    <a:pt x="305253" y="39321"/>
                  </a:lnTo>
                  <a:lnTo>
                    <a:pt x="238763" y="3025"/>
                  </a:lnTo>
                  <a:lnTo>
                    <a:pt x="26294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49" name="Shape 115"/>
            <p:cNvSpPr/>
            <p:nvPr/>
          </p:nvSpPr>
          <p:spPr>
            <a:xfrm>
              <a:off x="3996294" y="914256"/>
              <a:ext cx="939942" cy="1751309"/>
            </a:xfrm>
            <a:custGeom>
              <a:avLst/>
              <a:gdLst/>
              <a:ahLst/>
              <a:cxnLst/>
              <a:rect l="0" t="0" r="0" b="0"/>
              <a:pathLst>
                <a:path w="939942" h="1751309">
                  <a:moveTo>
                    <a:pt x="891585" y="0"/>
                  </a:moveTo>
                  <a:lnTo>
                    <a:pt x="893096" y="0"/>
                  </a:lnTo>
                  <a:lnTo>
                    <a:pt x="893096" y="1511"/>
                  </a:lnTo>
                  <a:lnTo>
                    <a:pt x="896118" y="3023"/>
                  </a:lnTo>
                  <a:lnTo>
                    <a:pt x="899140" y="6048"/>
                  </a:lnTo>
                  <a:lnTo>
                    <a:pt x="902163" y="7560"/>
                  </a:lnTo>
                  <a:lnTo>
                    <a:pt x="903674" y="9073"/>
                  </a:lnTo>
                  <a:lnTo>
                    <a:pt x="906696" y="12099"/>
                  </a:lnTo>
                  <a:lnTo>
                    <a:pt x="908207" y="15122"/>
                  </a:lnTo>
                  <a:lnTo>
                    <a:pt x="911230" y="16634"/>
                  </a:lnTo>
                  <a:lnTo>
                    <a:pt x="912741" y="21172"/>
                  </a:lnTo>
                  <a:lnTo>
                    <a:pt x="915763" y="24196"/>
                  </a:lnTo>
                  <a:lnTo>
                    <a:pt x="917274" y="27222"/>
                  </a:lnTo>
                  <a:lnTo>
                    <a:pt x="920297" y="31758"/>
                  </a:lnTo>
                  <a:lnTo>
                    <a:pt x="923319" y="36295"/>
                  </a:lnTo>
                  <a:lnTo>
                    <a:pt x="924830" y="37807"/>
                  </a:lnTo>
                  <a:lnTo>
                    <a:pt x="926341" y="39321"/>
                  </a:lnTo>
                  <a:lnTo>
                    <a:pt x="927852" y="42345"/>
                  </a:lnTo>
                  <a:lnTo>
                    <a:pt x="927852" y="45369"/>
                  </a:lnTo>
                  <a:lnTo>
                    <a:pt x="929363" y="46882"/>
                  </a:lnTo>
                  <a:lnTo>
                    <a:pt x="930875" y="49906"/>
                  </a:lnTo>
                  <a:lnTo>
                    <a:pt x="932386" y="52933"/>
                  </a:lnTo>
                  <a:lnTo>
                    <a:pt x="932386" y="55956"/>
                  </a:lnTo>
                  <a:lnTo>
                    <a:pt x="933897" y="58981"/>
                  </a:lnTo>
                  <a:lnTo>
                    <a:pt x="935408" y="60493"/>
                  </a:lnTo>
                  <a:lnTo>
                    <a:pt x="936920" y="65030"/>
                  </a:lnTo>
                  <a:lnTo>
                    <a:pt x="936920" y="68056"/>
                  </a:lnTo>
                  <a:lnTo>
                    <a:pt x="938431" y="71079"/>
                  </a:lnTo>
                  <a:lnTo>
                    <a:pt x="939942" y="74104"/>
                  </a:lnTo>
                  <a:lnTo>
                    <a:pt x="939942" y="77129"/>
                  </a:lnTo>
                  <a:lnTo>
                    <a:pt x="939942" y="80155"/>
                  </a:lnTo>
                  <a:lnTo>
                    <a:pt x="939942" y="84691"/>
                  </a:lnTo>
                  <a:lnTo>
                    <a:pt x="939942" y="87715"/>
                  </a:lnTo>
                  <a:lnTo>
                    <a:pt x="939942" y="90740"/>
                  </a:lnTo>
                  <a:lnTo>
                    <a:pt x="939942" y="95278"/>
                  </a:lnTo>
                  <a:lnTo>
                    <a:pt x="939942" y="99814"/>
                  </a:lnTo>
                  <a:lnTo>
                    <a:pt x="939942" y="102839"/>
                  </a:lnTo>
                  <a:lnTo>
                    <a:pt x="939942" y="107377"/>
                  </a:lnTo>
                  <a:lnTo>
                    <a:pt x="939942" y="111913"/>
                  </a:lnTo>
                  <a:lnTo>
                    <a:pt x="939942" y="114938"/>
                  </a:lnTo>
                  <a:lnTo>
                    <a:pt x="939942" y="119475"/>
                  </a:lnTo>
                  <a:lnTo>
                    <a:pt x="939942" y="124012"/>
                  </a:lnTo>
                  <a:lnTo>
                    <a:pt x="939942" y="128549"/>
                  </a:lnTo>
                  <a:lnTo>
                    <a:pt x="939942" y="131574"/>
                  </a:lnTo>
                  <a:lnTo>
                    <a:pt x="939942" y="133086"/>
                  </a:lnTo>
                  <a:lnTo>
                    <a:pt x="939942" y="136112"/>
                  </a:lnTo>
                  <a:lnTo>
                    <a:pt x="939942" y="140648"/>
                  </a:lnTo>
                  <a:lnTo>
                    <a:pt x="939942" y="143673"/>
                  </a:lnTo>
                  <a:lnTo>
                    <a:pt x="939942" y="148211"/>
                  </a:lnTo>
                  <a:lnTo>
                    <a:pt x="939942" y="154259"/>
                  </a:lnTo>
                  <a:lnTo>
                    <a:pt x="939942" y="160308"/>
                  </a:lnTo>
                  <a:lnTo>
                    <a:pt x="939942" y="164846"/>
                  </a:lnTo>
                  <a:lnTo>
                    <a:pt x="938431" y="172407"/>
                  </a:lnTo>
                  <a:lnTo>
                    <a:pt x="936920" y="178457"/>
                  </a:lnTo>
                  <a:lnTo>
                    <a:pt x="933897" y="186018"/>
                  </a:lnTo>
                  <a:lnTo>
                    <a:pt x="930875" y="193580"/>
                  </a:lnTo>
                  <a:lnTo>
                    <a:pt x="927852" y="201142"/>
                  </a:lnTo>
                  <a:lnTo>
                    <a:pt x="924830" y="210216"/>
                  </a:lnTo>
                  <a:lnTo>
                    <a:pt x="921808" y="219290"/>
                  </a:lnTo>
                  <a:lnTo>
                    <a:pt x="918785" y="226852"/>
                  </a:lnTo>
                  <a:lnTo>
                    <a:pt x="915763" y="237439"/>
                  </a:lnTo>
                  <a:lnTo>
                    <a:pt x="911230" y="246513"/>
                  </a:lnTo>
                  <a:lnTo>
                    <a:pt x="906696" y="257101"/>
                  </a:lnTo>
                  <a:lnTo>
                    <a:pt x="902163" y="267686"/>
                  </a:lnTo>
                  <a:lnTo>
                    <a:pt x="899140" y="278272"/>
                  </a:lnTo>
                  <a:lnTo>
                    <a:pt x="894607" y="288859"/>
                  </a:lnTo>
                  <a:lnTo>
                    <a:pt x="888562" y="300958"/>
                  </a:lnTo>
                  <a:lnTo>
                    <a:pt x="884029" y="313058"/>
                  </a:lnTo>
                  <a:lnTo>
                    <a:pt x="879495" y="325157"/>
                  </a:lnTo>
                  <a:lnTo>
                    <a:pt x="874962" y="337254"/>
                  </a:lnTo>
                  <a:lnTo>
                    <a:pt x="868917" y="350866"/>
                  </a:lnTo>
                  <a:lnTo>
                    <a:pt x="864384" y="362964"/>
                  </a:lnTo>
                  <a:lnTo>
                    <a:pt x="858339" y="376576"/>
                  </a:lnTo>
                  <a:lnTo>
                    <a:pt x="852295" y="390187"/>
                  </a:lnTo>
                  <a:lnTo>
                    <a:pt x="846250" y="403798"/>
                  </a:lnTo>
                  <a:lnTo>
                    <a:pt x="840205" y="417409"/>
                  </a:lnTo>
                  <a:lnTo>
                    <a:pt x="834160" y="432533"/>
                  </a:lnTo>
                  <a:lnTo>
                    <a:pt x="828116" y="446144"/>
                  </a:lnTo>
                  <a:lnTo>
                    <a:pt x="822071" y="461269"/>
                  </a:lnTo>
                  <a:lnTo>
                    <a:pt x="816027" y="476393"/>
                  </a:lnTo>
                  <a:lnTo>
                    <a:pt x="808471" y="491515"/>
                  </a:lnTo>
                  <a:lnTo>
                    <a:pt x="802426" y="506638"/>
                  </a:lnTo>
                  <a:lnTo>
                    <a:pt x="794871" y="523274"/>
                  </a:lnTo>
                  <a:lnTo>
                    <a:pt x="787314" y="538398"/>
                  </a:lnTo>
                  <a:lnTo>
                    <a:pt x="781270" y="553521"/>
                  </a:lnTo>
                  <a:lnTo>
                    <a:pt x="773714" y="570159"/>
                  </a:lnTo>
                  <a:lnTo>
                    <a:pt x="766158" y="586793"/>
                  </a:lnTo>
                  <a:lnTo>
                    <a:pt x="758603" y="603429"/>
                  </a:lnTo>
                  <a:lnTo>
                    <a:pt x="751047" y="620065"/>
                  </a:lnTo>
                  <a:lnTo>
                    <a:pt x="743491" y="636701"/>
                  </a:lnTo>
                  <a:lnTo>
                    <a:pt x="735935" y="653339"/>
                  </a:lnTo>
                  <a:lnTo>
                    <a:pt x="728379" y="669973"/>
                  </a:lnTo>
                  <a:lnTo>
                    <a:pt x="720823" y="688121"/>
                  </a:lnTo>
                  <a:lnTo>
                    <a:pt x="713268" y="704757"/>
                  </a:lnTo>
                  <a:lnTo>
                    <a:pt x="705712" y="722906"/>
                  </a:lnTo>
                  <a:lnTo>
                    <a:pt x="696645" y="739542"/>
                  </a:lnTo>
                  <a:lnTo>
                    <a:pt x="689089" y="757690"/>
                  </a:lnTo>
                  <a:lnTo>
                    <a:pt x="681533" y="775840"/>
                  </a:lnTo>
                  <a:lnTo>
                    <a:pt x="672466" y="792474"/>
                  </a:lnTo>
                  <a:lnTo>
                    <a:pt x="664911" y="810622"/>
                  </a:lnTo>
                  <a:lnTo>
                    <a:pt x="655844" y="828772"/>
                  </a:lnTo>
                  <a:lnTo>
                    <a:pt x="648288" y="846919"/>
                  </a:lnTo>
                  <a:lnTo>
                    <a:pt x="639221" y="865067"/>
                  </a:lnTo>
                  <a:lnTo>
                    <a:pt x="631665" y="881703"/>
                  </a:lnTo>
                  <a:lnTo>
                    <a:pt x="622598" y="899852"/>
                  </a:lnTo>
                  <a:lnTo>
                    <a:pt x="613531" y="918000"/>
                  </a:lnTo>
                  <a:lnTo>
                    <a:pt x="604464" y="937662"/>
                  </a:lnTo>
                  <a:lnTo>
                    <a:pt x="596909" y="954296"/>
                  </a:lnTo>
                  <a:lnTo>
                    <a:pt x="587841" y="972445"/>
                  </a:lnTo>
                  <a:lnTo>
                    <a:pt x="580286" y="990593"/>
                  </a:lnTo>
                  <a:lnTo>
                    <a:pt x="571219" y="1008741"/>
                  </a:lnTo>
                  <a:lnTo>
                    <a:pt x="562152" y="1026890"/>
                  </a:lnTo>
                  <a:lnTo>
                    <a:pt x="553085" y="1045038"/>
                  </a:lnTo>
                  <a:lnTo>
                    <a:pt x="544018" y="1063186"/>
                  </a:lnTo>
                  <a:lnTo>
                    <a:pt x="534951" y="1081334"/>
                  </a:lnTo>
                  <a:lnTo>
                    <a:pt x="527395" y="1099483"/>
                  </a:lnTo>
                  <a:lnTo>
                    <a:pt x="516817" y="1116120"/>
                  </a:lnTo>
                  <a:lnTo>
                    <a:pt x="509261" y="1134267"/>
                  </a:lnTo>
                  <a:lnTo>
                    <a:pt x="500194" y="1152415"/>
                  </a:lnTo>
                  <a:lnTo>
                    <a:pt x="491127" y="1169053"/>
                  </a:lnTo>
                  <a:lnTo>
                    <a:pt x="482060" y="1187200"/>
                  </a:lnTo>
                  <a:lnTo>
                    <a:pt x="472993" y="1203835"/>
                  </a:lnTo>
                  <a:lnTo>
                    <a:pt x="463926" y="1221984"/>
                  </a:lnTo>
                  <a:lnTo>
                    <a:pt x="454859" y="1238621"/>
                  </a:lnTo>
                  <a:lnTo>
                    <a:pt x="445792" y="1256768"/>
                  </a:lnTo>
                  <a:lnTo>
                    <a:pt x="436725" y="1273404"/>
                  </a:lnTo>
                  <a:lnTo>
                    <a:pt x="427658" y="1290040"/>
                  </a:lnTo>
                  <a:lnTo>
                    <a:pt x="420103" y="1306677"/>
                  </a:lnTo>
                  <a:lnTo>
                    <a:pt x="411036" y="1323312"/>
                  </a:lnTo>
                  <a:lnTo>
                    <a:pt x="401969" y="1338435"/>
                  </a:lnTo>
                  <a:lnTo>
                    <a:pt x="392902" y="1355071"/>
                  </a:lnTo>
                  <a:lnTo>
                    <a:pt x="385346" y="1370195"/>
                  </a:lnTo>
                  <a:lnTo>
                    <a:pt x="376279" y="1386832"/>
                  </a:lnTo>
                  <a:lnTo>
                    <a:pt x="368723" y="1401956"/>
                  </a:lnTo>
                  <a:lnTo>
                    <a:pt x="359656" y="1417078"/>
                  </a:lnTo>
                  <a:lnTo>
                    <a:pt x="352100" y="1432201"/>
                  </a:lnTo>
                  <a:lnTo>
                    <a:pt x="343033" y="1447325"/>
                  </a:lnTo>
                  <a:lnTo>
                    <a:pt x="335478" y="1460936"/>
                  </a:lnTo>
                  <a:lnTo>
                    <a:pt x="326411" y="1476060"/>
                  </a:lnTo>
                  <a:lnTo>
                    <a:pt x="320366" y="1489671"/>
                  </a:lnTo>
                  <a:lnTo>
                    <a:pt x="311299" y="1503282"/>
                  </a:lnTo>
                  <a:lnTo>
                    <a:pt x="305254" y="1516894"/>
                  </a:lnTo>
                  <a:lnTo>
                    <a:pt x="296187" y="1528992"/>
                  </a:lnTo>
                  <a:lnTo>
                    <a:pt x="290143" y="1542604"/>
                  </a:lnTo>
                  <a:lnTo>
                    <a:pt x="282587" y="1554702"/>
                  </a:lnTo>
                  <a:lnTo>
                    <a:pt x="276542" y="1566801"/>
                  </a:lnTo>
                  <a:lnTo>
                    <a:pt x="268987" y="1578902"/>
                  </a:lnTo>
                  <a:lnTo>
                    <a:pt x="262942" y="1589487"/>
                  </a:lnTo>
                  <a:lnTo>
                    <a:pt x="255386" y="1601586"/>
                  </a:lnTo>
                  <a:lnTo>
                    <a:pt x="249341" y="1612172"/>
                  </a:lnTo>
                  <a:lnTo>
                    <a:pt x="243297" y="1622759"/>
                  </a:lnTo>
                  <a:lnTo>
                    <a:pt x="237252" y="1631834"/>
                  </a:lnTo>
                  <a:lnTo>
                    <a:pt x="231208" y="1642419"/>
                  </a:lnTo>
                  <a:lnTo>
                    <a:pt x="225163" y="1651493"/>
                  </a:lnTo>
                  <a:lnTo>
                    <a:pt x="219118" y="1660569"/>
                  </a:lnTo>
                  <a:lnTo>
                    <a:pt x="214585" y="1668129"/>
                  </a:lnTo>
                  <a:lnTo>
                    <a:pt x="210051" y="1675691"/>
                  </a:lnTo>
                  <a:lnTo>
                    <a:pt x="204007" y="1683253"/>
                  </a:lnTo>
                  <a:lnTo>
                    <a:pt x="199473" y="1690815"/>
                  </a:lnTo>
                  <a:lnTo>
                    <a:pt x="194940" y="1696864"/>
                  </a:lnTo>
                  <a:lnTo>
                    <a:pt x="191917" y="1702914"/>
                  </a:lnTo>
                  <a:lnTo>
                    <a:pt x="187384" y="1708963"/>
                  </a:lnTo>
                  <a:lnTo>
                    <a:pt x="182850" y="1715014"/>
                  </a:lnTo>
                  <a:lnTo>
                    <a:pt x="179828" y="1719549"/>
                  </a:lnTo>
                  <a:lnTo>
                    <a:pt x="176806" y="1724087"/>
                  </a:lnTo>
                  <a:lnTo>
                    <a:pt x="173784" y="1727113"/>
                  </a:lnTo>
                  <a:lnTo>
                    <a:pt x="170761" y="1730136"/>
                  </a:lnTo>
                  <a:lnTo>
                    <a:pt x="169250" y="1733161"/>
                  </a:lnTo>
                  <a:lnTo>
                    <a:pt x="166228" y="1736186"/>
                  </a:lnTo>
                  <a:lnTo>
                    <a:pt x="164717" y="1737698"/>
                  </a:lnTo>
                  <a:lnTo>
                    <a:pt x="163205" y="1739210"/>
                  </a:lnTo>
                  <a:lnTo>
                    <a:pt x="160183" y="1739210"/>
                  </a:lnTo>
                  <a:lnTo>
                    <a:pt x="157161" y="1740724"/>
                  </a:lnTo>
                  <a:lnTo>
                    <a:pt x="154138" y="1742236"/>
                  </a:lnTo>
                  <a:lnTo>
                    <a:pt x="151116" y="1743747"/>
                  </a:lnTo>
                  <a:lnTo>
                    <a:pt x="149605" y="1745260"/>
                  </a:lnTo>
                  <a:lnTo>
                    <a:pt x="146583" y="1745260"/>
                  </a:lnTo>
                  <a:lnTo>
                    <a:pt x="142049" y="1746772"/>
                  </a:lnTo>
                  <a:lnTo>
                    <a:pt x="139027" y="1748284"/>
                  </a:lnTo>
                  <a:lnTo>
                    <a:pt x="137516" y="1748284"/>
                  </a:lnTo>
                  <a:lnTo>
                    <a:pt x="132982" y="1748284"/>
                  </a:lnTo>
                  <a:lnTo>
                    <a:pt x="129960" y="1749797"/>
                  </a:lnTo>
                  <a:lnTo>
                    <a:pt x="126938" y="1749797"/>
                  </a:lnTo>
                  <a:lnTo>
                    <a:pt x="123915" y="1749797"/>
                  </a:lnTo>
                  <a:lnTo>
                    <a:pt x="120893" y="1751309"/>
                  </a:lnTo>
                  <a:lnTo>
                    <a:pt x="117871" y="1751309"/>
                  </a:lnTo>
                  <a:lnTo>
                    <a:pt x="113337" y="1751309"/>
                  </a:lnTo>
                  <a:lnTo>
                    <a:pt x="111826" y="1751309"/>
                  </a:lnTo>
                  <a:lnTo>
                    <a:pt x="107292" y="1751309"/>
                  </a:lnTo>
                  <a:lnTo>
                    <a:pt x="104270" y="1751309"/>
                  </a:lnTo>
                  <a:lnTo>
                    <a:pt x="101248" y="1751309"/>
                  </a:lnTo>
                  <a:lnTo>
                    <a:pt x="98225" y="1751309"/>
                  </a:lnTo>
                  <a:lnTo>
                    <a:pt x="95203" y="1751309"/>
                  </a:lnTo>
                  <a:lnTo>
                    <a:pt x="92181" y="1751309"/>
                  </a:lnTo>
                  <a:lnTo>
                    <a:pt x="87647" y="1751309"/>
                  </a:lnTo>
                  <a:lnTo>
                    <a:pt x="84625" y="1749797"/>
                  </a:lnTo>
                  <a:lnTo>
                    <a:pt x="81603" y="1749797"/>
                  </a:lnTo>
                  <a:lnTo>
                    <a:pt x="78580" y="1749797"/>
                  </a:lnTo>
                  <a:lnTo>
                    <a:pt x="75558" y="1749797"/>
                  </a:lnTo>
                  <a:lnTo>
                    <a:pt x="72536" y="1748284"/>
                  </a:lnTo>
                  <a:lnTo>
                    <a:pt x="69514" y="1748284"/>
                  </a:lnTo>
                  <a:lnTo>
                    <a:pt x="66491" y="1748284"/>
                  </a:lnTo>
                  <a:lnTo>
                    <a:pt x="61957" y="1746772"/>
                  </a:lnTo>
                  <a:lnTo>
                    <a:pt x="60446" y="1746772"/>
                  </a:lnTo>
                  <a:lnTo>
                    <a:pt x="57424" y="1745260"/>
                  </a:lnTo>
                  <a:lnTo>
                    <a:pt x="54402" y="1743747"/>
                  </a:lnTo>
                  <a:lnTo>
                    <a:pt x="51379" y="1743747"/>
                  </a:lnTo>
                  <a:lnTo>
                    <a:pt x="48357" y="1743747"/>
                  </a:lnTo>
                  <a:lnTo>
                    <a:pt x="45335" y="1742236"/>
                  </a:lnTo>
                  <a:lnTo>
                    <a:pt x="42313" y="1740724"/>
                  </a:lnTo>
                  <a:lnTo>
                    <a:pt x="40801" y="1740724"/>
                  </a:lnTo>
                  <a:lnTo>
                    <a:pt x="36268" y="1739210"/>
                  </a:lnTo>
                  <a:lnTo>
                    <a:pt x="30223" y="1737698"/>
                  </a:lnTo>
                  <a:lnTo>
                    <a:pt x="25690" y="1734673"/>
                  </a:lnTo>
                  <a:lnTo>
                    <a:pt x="21156" y="1733161"/>
                  </a:lnTo>
                  <a:lnTo>
                    <a:pt x="18134" y="1731648"/>
                  </a:lnTo>
                  <a:lnTo>
                    <a:pt x="13600" y="1730136"/>
                  </a:lnTo>
                  <a:lnTo>
                    <a:pt x="12089" y="1728625"/>
                  </a:lnTo>
                  <a:lnTo>
                    <a:pt x="7556" y="1727113"/>
                  </a:lnTo>
                  <a:lnTo>
                    <a:pt x="6045" y="1725599"/>
                  </a:lnTo>
                  <a:lnTo>
                    <a:pt x="4533" y="1724087"/>
                  </a:lnTo>
                  <a:lnTo>
                    <a:pt x="3022" y="1722574"/>
                  </a:lnTo>
                  <a:lnTo>
                    <a:pt x="1511" y="1721062"/>
                  </a:lnTo>
                  <a:lnTo>
                    <a:pt x="1511" y="1719549"/>
                  </a:lnTo>
                  <a:lnTo>
                    <a:pt x="0" y="1716525"/>
                  </a:lnTo>
                  <a:lnTo>
                    <a:pt x="1511" y="1711988"/>
                  </a:lnTo>
                  <a:lnTo>
                    <a:pt x="3022" y="1708963"/>
                  </a:lnTo>
                  <a:lnTo>
                    <a:pt x="4533" y="1704426"/>
                  </a:lnTo>
                  <a:lnTo>
                    <a:pt x="6045" y="1701403"/>
                  </a:lnTo>
                  <a:lnTo>
                    <a:pt x="7556" y="1698377"/>
                  </a:lnTo>
                  <a:lnTo>
                    <a:pt x="10578" y="1693839"/>
                  </a:lnTo>
                  <a:lnTo>
                    <a:pt x="13600" y="1690815"/>
                  </a:lnTo>
                  <a:lnTo>
                    <a:pt x="16623" y="1686279"/>
                  </a:lnTo>
                  <a:lnTo>
                    <a:pt x="18134" y="1683253"/>
                  </a:lnTo>
                  <a:lnTo>
                    <a:pt x="21156" y="1680228"/>
                  </a:lnTo>
                  <a:lnTo>
                    <a:pt x="22668" y="1678716"/>
                  </a:lnTo>
                  <a:lnTo>
                    <a:pt x="24179" y="1677204"/>
                  </a:lnTo>
                  <a:lnTo>
                    <a:pt x="25690" y="1675691"/>
                  </a:lnTo>
                  <a:lnTo>
                    <a:pt x="27201" y="1675691"/>
                  </a:lnTo>
                  <a:lnTo>
                    <a:pt x="30223" y="1677204"/>
                  </a:lnTo>
                  <a:lnTo>
                    <a:pt x="33246" y="1680228"/>
                  </a:lnTo>
                  <a:lnTo>
                    <a:pt x="36268" y="1680228"/>
                  </a:lnTo>
                  <a:lnTo>
                    <a:pt x="37779" y="1681740"/>
                  </a:lnTo>
                  <a:lnTo>
                    <a:pt x="40801" y="1683253"/>
                  </a:lnTo>
                  <a:lnTo>
                    <a:pt x="42313" y="1684765"/>
                  </a:lnTo>
                  <a:lnTo>
                    <a:pt x="45335" y="1684765"/>
                  </a:lnTo>
                  <a:lnTo>
                    <a:pt x="48357" y="1686279"/>
                  </a:lnTo>
                  <a:lnTo>
                    <a:pt x="51379" y="1687792"/>
                  </a:lnTo>
                  <a:lnTo>
                    <a:pt x="54402" y="1689302"/>
                  </a:lnTo>
                  <a:lnTo>
                    <a:pt x="58935" y="1690815"/>
                  </a:lnTo>
                  <a:lnTo>
                    <a:pt x="61957" y="1692327"/>
                  </a:lnTo>
                  <a:lnTo>
                    <a:pt x="66491" y="1692327"/>
                  </a:lnTo>
                  <a:lnTo>
                    <a:pt x="69514" y="1693839"/>
                  </a:lnTo>
                  <a:lnTo>
                    <a:pt x="74047" y="1695352"/>
                  </a:lnTo>
                  <a:lnTo>
                    <a:pt x="78580" y="1695352"/>
                  </a:lnTo>
                  <a:lnTo>
                    <a:pt x="83114" y="1696864"/>
                  </a:lnTo>
                  <a:lnTo>
                    <a:pt x="86136" y="1696864"/>
                  </a:lnTo>
                  <a:lnTo>
                    <a:pt x="92181" y="1696864"/>
                  </a:lnTo>
                  <a:lnTo>
                    <a:pt x="96714" y="1698377"/>
                  </a:lnTo>
                  <a:lnTo>
                    <a:pt x="101248" y="1698377"/>
                  </a:lnTo>
                  <a:lnTo>
                    <a:pt x="105781" y="1698377"/>
                  </a:lnTo>
                  <a:lnTo>
                    <a:pt x="108803" y="1696864"/>
                  </a:lnTo>
                  <a:lnTo>
                    <a:pt x="111826" y="1696864"/>
                  </a:lnTo>
                  <a:lnTo>
                    <a:pt x="113337" y="1696864"/>
                  </a:lnTo>
                  <a:lnTo>
                    <a:pt x="116360" y="1696864"/>
                  </a:lnTo>
                  <a:lnTo>
                    <a:pt x="119382" y="1696864"/>
                  </a:lnTo>
                  <a:lnTo>
                    <a:pt x="120893" y="1696864"/>
                  </a:lnTo>
                  <a:lnTo>
                    <a:pt x="123915" y="1695352"/>
                  </a:lnTo>
                  <a:lnTo>
                    <a:pt x="126938" y="1695352"/>
                  </a:lnTo>
                  <a:lnTo>
                    <a:pt x="129960" y="1695352"/>
                  </a:lnTo>
                  <a:lnTo>
                    <a:pt x="132982" y="1693839"/>
                  </a:lnTo>
                  <a:lnTo>
                    <a:pt x="136004" y="1690815"/>
                  </a:lnTo>
                  <a:lnTo>
                    <a:pt x="139027" y="1689302"/>
                  </a:lnTo>
                  <a:lnTo>
                    <a:pt x="142049" y="1686279"/>
                  </a:lnTo>
                  <a:lnTo>
                    <a:pt x="145071" y="1684765"/>
                  </a:lnTo>
                  <a:lnTo>
                    <a:pt x="148094" y="1680228"/>
                  </a:lnTo>
                  <a:lnTo>
                    <a:pt x="151116" y="1677204"/>
                  </a:lnTo>
                  <a:lnTo>
                    <a:pt x="155649" y="1674180"/>
                  </a:lnTo>
                  <a:lnTo>
                    <a:pt x="160183" y="1669642"/>
                  </a:lnTo>
                  <a:lnTo>
                    <a:pt x="163205" y="1665105"/>
                  </a:lnTo>
                  <a:lnTo>
                    <a:pt x="167739" y="1660569"/>
                  </a:lnTo>
                  <a:lnTo>
                    <a:pt x="172272" y="1654518"/>
                  </a:lnTo>
                  <a:lnTo>
                    <a:pt x="175295" y="1648469"/>
                  </a:lnTo>
                  <a:lnTo>
                    <a:pt x="179828" y="1643932"/>
                  </a:lnTo>
                  <a:lnTo>
                    <a:pt x="184362" y="1637882"/>
                  </a:lnTo>
                  <a:lnTo>
                    <a:pt x="188895" y="1631834"/>
                  </a:lnTo>
                  <a:lnTo>
                    <a:pt x="193429" y="1625783"/>
                  </a:lnTo>
                  <a:lnTo>
                    <a:pt x="197962" y="1618223"/>
                  </a:lnTo>
                  <a:lnTo>
                    <a:pt x="200984" y="1612172"/>
                  </a:lnTo>
                  <a:lnTo>
                    <a:pt x="205518" y="1604612"/>
                  </a:lnTo>
                  <a:lnTo>
                    <a:pt x="210051" y="1597049"/>
                  </a:lnTo>
                  <a:lnTo>
                    <a:pt x="214585" y="1591001"/>
                  </a:lnTo>
                  <a:lnTo>
                    <a:pt x="219118" y="1583438"/>
                  </a:lnTo>
                  <a:lnTo>
                    <a:pt x="223652" y="1575876"/>
                  </a:lnTo>
                  <a:lnTo>
                    <a:pt x="229696" y="1568314"/>
                  </a:lnTo>
                  <a:lnTo>
                    <a:pt x="234230" y="1560752"/>
                  </a:lnTo>
                  <a:lnTo>
                    <a:pt x="237252" y="1553190"/>
                  </a:lnTo>
                  <a:lnTo>
                    <a:pt x="241786" y="1545628"/>
                  </a:lnTo>
                  <a:lnTo>
                    <a:pt x="246319" y="1538068"/>
                  </a:lnTo>
                  <a:lnTo>
                    <a:pt x="250853" y="1528992"/>
                  </a:lnTo>
                  <a:lnTo>
                    <a:pt x="255386" y="1522945"/>
                  </a:lnTo>
                  <a:lnTo>
                    <a:pt x="259919" y="1513869"/>
                  </a:lnTo>
                  <a:lnTo>
                    <a:pt x="264453" y="1506307"/>
                  </a:lnTo>
                  <a:lnTo>
                    <a:pt x="268987" y="1498745"/>
                  </a:lnTo>
                  <a:lnTo>
                    <a:pt x="273520" y="1491183"/>
                  </a:lnTo>
                  <a:lnTo>
                    <a:pt x="276542" y="1483623"/>
                  </a:lnTo>
                  <a:lnTo>
                    <a:pt x="281076" y="1476060"/>
                  </a:lnTo>
                  <a:lnTo>
                    <a:pt x="285609" y="1468500"/>
                  </a:lnTo>
                  <a:lnTo>
                    <a:pt x="288632" y="1460936"/>
                  </a:lnTo>
                  <a:lnTo>
                    <a:pt x="293165" y="1453375"/>
                  </a:lnTo>
                  <a:lnTo>
                    <a:pt x="297699" y="1445813"/>
                  </a:lnTo>
                  <a:lnTo>
                    <a:pt x="300721" y="1439763"/>
                  </a:lnTo>
                  <a:lnTo>
                    <a:pt x="303743" y="1432201"/>
                  </a:lnTo>
                  <a:lnTo>
                    <a:pt x="308277" y="1426152"/>
                  </a:lnTo>
                  <a:lnTo>
                    <a:pt x="311299" y="1418590"/>
                  </a:lnTo>
                  <a:lnTo>
                    <a:pt x="314322" y="1412541"/>
                  </a:lnTo>
                  <a:lnTo>
                    <a:pt x="317344" y="1406491"/>
                  </a:lnTo>
                  <a:lnTo>
                    <a:pt x="320366" y="1400444"/>
                  </a:lnTo>
                  <a:lnTo>
                    <a:pt x="323388" y="1395905"/>
                  </a:lnTo>
                  <a:lnTo>
                    <a:pt x="326411" y="1389856"/>
                  </a:lnTo>
                  <a:lnTo>
                    <a:pt x="329433" y="1385319"/>
                  </a:lnTo>
                  <a:lnTo>
                    <a:pt x="330944" y="1380781"/>
                  </a:lnTo>
                  <a:lnTo>
                    <a:pt x="333966" y="1376244"/>
                  </a:lnTo>
                  <a:lnTo>
                    <a:pt x="335478" y="1371707"/>
                  </a:lnTo>
                  <a:lnTo>
                    <a:pt x="336989" y="1368682"/>
                  </a:lnTo>
                  <a:lnTo>
                    <a:pt x="340011" y="1364145"/>
                  </a:lnTo>
                  <a:lnTo>
                    <a:pt x="341522" y="1361122"/>
                  </a:lnTo>
                  <a:lnTo>
                    <a:pt x="343033" y="1358096"/>
                  </a:lnTo>
                  <a:lnTo>
                    <a:pt x="343033" y="1356584"/>
                  </a:lnTo>
                  <a:lnTo>
                    <a:pt x="344544" y="1353559"/>
                  </a:lnTo>
                  <a:lnTo>
                    <a:pt x="346056" y="1352047"/>
                  </a:lnTo>
                  <a:lnTo>
                    <a:pt x="346056" y="1349022"/>
                  </a:lnTo>
                  <a:lnTo>
                    <a:pt x="343033" y="1352047"/>
                  </a:lnTo>
                  <a:lnTo>
                    <a:pt x="340011" y="1355071"/>
                  </a:lnTo>
                  <a:lnTo>
                    <a:pt x="336989" y="1358096"/>
                  </a:lnTo>
                  <a:lnTo>
                    <a:pt x="333966" y="1361122"/>
                  </a:lnTo>
                  <a:lnTo>
                    <a:pt x="329433" y="1365658"/>
                  </a:lnTo>
                  <a:lnTo>
                    <a:pt x="326411" y="1368682"/>
                  </a:lnTo>
                  <a:lnTo>
                    <a:pt x="323388" y="1373221"/>
                  </a:lnTo>
                  <a:lnTo>
                    <a:pt x="320366" y="1377757"/>
                  </a:lnTo>
                  <a:lnTo>
                    <a:pt x="315833" y="1382294"/>
                  </a:lnTo>
                  <a:lnTo>
                    <a:pt x="314322" y="1385319"/>
                  </a:lnTo>
                  <a:lnTo>
                    <a:pt x="311299" y="1388345"/>
                  </a:lnTo>
                  <a:lnTo>
                    <a:pt x="309788" y="1391368"/>
                  </a:lnTo>
                  <a:lnTo>
                    <a:pt x="308277" y="1394392"/>
                  </a:lnTo>
                  <a:lnTo>
                    <a:pt x="308277" y="1395905"/>
                  </a:lnTo>
                  <a:lnTo>
                    <a:pt x="306765" y="1397417"/>
                  </a:lnTo>
                  <a:lnTo>
                    <a:pt x="305254" y="1398930"/>
                  </a:lnTo>
                  <a:lnTo>
                    <a:pt x="303743" y="1401956"/>
                  </a:lnTo>
                  <a:lnTo>
                    <a:pt x="302232" y="1404979"/>
                  </a:lnTo>
                  <a:lnTo>
                    <a:pt x="299210" y="1408004"/>
                  </a:lnTo>
                  <a:lnTo>
                    <a:pt x="297699" y="1411029"/>
                  </a:lnTo>
                  <a:lnTo>
                    <a:pt x="296187" y="1414055"/>
                  </a:lnTo>
                  <a:lnTo>
                    <a:pt x="293165" y="1417078"/>
                  </a:lnTo>
                  <a:lnTo>
                    <a:pt x="290143" y="1421615"/>
                  </a:lnTo>
                  <a:lnTo>
                    <a:pt x="287120" y="1426152"/>
                  </a:lnTo>
                  <a:lnTo>
                    <a:pt x="285609" y="1430689"/>
                  </a:lnTo>
                  <a:lnTo>
                    <a:pt x="282587" y="1435226"/>
                  </a:lnTo>
                  <a:lnTo>
                    <a:pt x="278054" y="1439763"/>
                  </a:lnTo>
                  <a:lnTo>
                    <a:pt x="275031" y="1444300"/>
                  </a:lnTo>
                  <a:lnTo>
                    <a:pt x="272009" y="1448838"/>
                  </a:lnTo>
                  <a:lnTo>
                    <a:pt x="268987" y="1454888"/>
                  </a:lnTo>
                  <a:lnTo>
                    <a:pt x="264453" y="1460936"/>
                  </a:lnTo>
                  <a:lnTo>
                    <a:pt x="261431" y="1465473"/>
                  </a:lnTo>
                  <a:lnTo>
                    <a:pt x="256897" y="1471523"/>
                  </a:lnTo>
                  <a:lnTo>
                    <a:pt x="252364" y="1477572"/>
                  </a:lnTo>
                  <a:lnTo>
                    <a:pt x="247830" y="1483623"/>
                  </a:lnTo>
                  <a:lnTo>
                    <a:pt x="244808" y="1488159"/>
                  </a:lnTo>
                  <a:lnTo>
                    <a:pt x="240274" y="1494208"/>
                  </a:lnTo>
                  <a:lnTo>
                    <a:pt x="235741" y="1500258"/>
                  </a:lnTo>
                  <a:lnTo>
                    <a:pt x="232719" y="1507819"/>
                  </a:lnTo>
                  <a:lnTo>
                    <a:pt x="228185" y="1513869"/>
                  </a:lnTo>
                  <a:lnTo>
                    <a:pt x="223652" y="1519918"/>
                  </a:lnTo>
                  <a:lnTo>
                    <a:pt x="219118" y="1525968"/>
                  </a:lnTo>
                  <a:lnTo>
                    <a:pt x="214585" y="1532017"/>
                  </a:lnTo>
                  <a:lnTo>
                    <a:pt x="210051" y="1538068"/>
                  </a:lnTo>
                  <a:lnTo>
                    <a:pt x="205518" y="1544116"/>
                  </a:lnTo>
                  <a:lnTo>
                    <a:pt x="202495" y="1550167"/>
                  </a:lnTo>
                  <a:lnTo>
                    <a:pt x="197962" y="1556215"/>
                  </a:lnTo>
                  <a:lnTo>
                    <a:pt x="193429" y="1562264"/>
                  </a:lnTo>
                  <a:lnTo>
                    <a:pt x="188895" y="1568314"/>
                  </a:lnTo>
                  <a:lnTo>
                    <a:pt x="185873" y="1574363"/>
                  </a:lnTo>
                  <a:lnTo>
                    <a:pt x="181339" y="1580413"/>
                  </a:lnTo>
                  <a:lnTo>
                    <a:pt x="176806" y="1586462"/>
                  </a:lnTo>
                  <a:lnTo>
                    <a:pt x="172272" y="1592513"/>
                  </a:lnTo>
                  <a:lnTo>
                    <a:pt x="169250" y="1597049"/>
                  </a:lnTo>
                  <a:lnTo>
                    <a:pt x="164717" y="1603098"/>
                  </a:lnTo>
                  <a:lnTo>
                    <a:pt x="161694" y="1607635"/>
                  </a:lnTo>
                  <a:lnTo>
                    <a:pt x="158672" y="1613685"/>
                  </a:lnTo>
                  <a:lnTo>
                    <a:pt x="154138" y="1618223"/>
                  </a:lnTo>
                  <a:lnTo>
                    <a:pt x="151116" y="1622759"/>
                  </a:lnTo>
                  <a:lnTo>
                    <a:pt x="148094" y="1627296"/>
                  </a:lnTo>
                  <a:lnTo>
                    <a:pt x="145071" y="1631834"/>
                  </a:lnTo>
                  <a:lnTo>
                    <a:pt x="142049" y="1636370"/>
                  </a:lnTo>
                  <a:lnTo>
                    <a:pt x="139027" y="1639395"/>
                  </a:lnTo>
                  <a:lnTo>
                    <a:pt x="137516" y="1642419"/>
                  </a:lnTo>
                  <a:lnTo>
                    <a:pt x="134493" y="1646958"/>
                  </a:lnTo>
                  <a:lnTo>
                    <a:pt x="132982" y="1649981"/>
                  </a:lnTo>
                  <a:lnTo>
                    <a:pt x="129960" y="1653006"/>
                  </a:lnTo>
                  <a:lnTo>
                    <a:pt x="128449" y="1656030"/>
                  </a:lnTo>
                  <a:lnTo>
                    <a:pt x="126938" y="1657543"/>
                  </a:lnTo>
                  <a:lnTo>
                    <a:pt x="125426" y="1659057"/>
                  </a:lnTo>
                  <a:lnTo>
                    <a:pt x="123915" y="1660569"/>
                  </a:lnTo>
                  <a:lnTo>
                    <a:pt x="122404" y="1663592"/>
                  </a:lnTo>
                  <a:lnTo>
                    <a:pt x="122404" y="1665105"/>
                  </a:lnTo>
                  <a:lnTo>
                    <a:pt x="113337" y="1656030"/>
                  </a:lnTo>
                  <a:lnTo>
                    <a:pt x="163205" y="1536556"/>
                  </a:lnTo>
                  <a:lnTo>
                    <a:pt x="300721" y="1330873"/>
                  </a:lnTo>
                  <a:lnTo>
                    <a:pt x="253875" y="1361122"/>
                  </a:lnTo>
                  <a:lnTo>
                    <a:pt x="123915" y="1565291"/>
                  </a:lnTo>
                  <a:lnTo>
                    <a:pt x="63469" y="1639395"/>
                  </a:lnTo>
                  <a:lnTo>
                    <a:pt x="57424" y="1634858"/>
                  </a:lnTo>
                  <a:lnTo>
                    <a:pt x="199473" y="1382294"/>
                  </a:lnTo>
                  <a:lnTo>
                    <a:pt x="640732" y="490004"/>
                  </a:lnTo>
                  <a:lnTo>
                    <a:pt x="680022" y="488492"/>
                  </a:lnTo>
                  <a:lnTo>
                    <a:pt x="729890" y="417409"/>
                  </a:lnTo>
                  <a:lnTo>
                    <a:pt x="743491" y="350866"/>
                  </a:lnTo>
                  <a:lnTo>
                    <a:pt x="882517" y="92252"/>
                  </a:lnTo>
                  <a:lnTo>
                    <a:pt x="897629" y="86203"/>
                  </a:lnTo>
                  <a:lnTo>
                    <a:pt x="853806" y="164846"/>
                  </a:lnTo>
                  <a:lnTo>
                    <a:pt x="772203" y="356915"/>
                  </a:lnTo>
                  <a:lnTo>
                    <a:pt x="773714" y="402286"/>
                  </a:lnTo>
                  <a:lnTo>
                    <a:pt x="803937" y="361452"/>
                  </a:lnTo>
                  <a:lnTo>
                    <a:pt x="881006" y="186018"/>
                  </a:lnTo>
                  <a:lnTo>
                    <a:pt x="899140" y="161822"/>
                  </a:lnTo>
                  <a:lnTo>
                    <a:pt x="884029" y="225340"/>
                  </a:lnTo>
                  <a:lnTo>
                    <a:pt x="809982" y="388675"/>
                  </a:lnTo>
                  <a:lnTo>
                    <a:pt x="710245" y="514200"/>
                  </a:lnTo>
                  <a:lnTo>
                    <a:pt x="660377" y="556548"/>
                  </a:lnTo>
                  <a:lnTo>
                    <a:pt x="492638" y="852969"/>
                  </a:lnTo>
                  <a:lnTo>
                    <a:pt x="498683" y="851456"/>
                  </a:lnTo>
                  <a:lnTo>
                    <a:pt x="628643" y="672998"/>
                  </a:lnTo>
                  <a:lnTo>
                    <a:pt x="631665" y="672998"/>
                  </a:lnTo>
                  <a:lnTo>
                    <a:pt x="551574" y="860530"/>
                  </a:lnTo>
                  <a:lnTo>
                    <a:pt x="551574" y="872629"/>
                  </a:lnTo>
                  <a:lnTo>
                    <a:pt x="637710" y="724418"/>
                  </a:lnTo>
                  <a:lnTo>
                    <a:pt x="643754" y="735006"/>
                  </a:lnTo>
                  <a:lnTo>
                    <a:pt x="586330" y="892290"/>
                  </a:lnTo>
                  <a:lnTo>
                    <a:pt x="592375" y="895314"/>
                  </a:lnTo>
                  <a:lnTo>
                    <a:pt x="858339" y="302470"/>
                  </a:lnTo>
                  <a:lnTo>
                    <a:pt x="915763" y="157284"/>
                  </a:lnTo>
                  <a:lnTo>
                    <a:pt x="918785" y="110401"/>
                  </a:lnTo>
                  <a:lnTo>
                    <a:pt x="918785" y="108890"/>
                  </a:lnTo>
                  <a:lnTo>
                    <a:pt x="918785" y="105864"/>
                  </a:lnTo>
                  <a:lnTo>
                    <a:pt x="917274" y="104351"/>
                  </a:lnTo>
                  <a:lnTo>
                    <a:pt x="917274" y="99814"/>
                  </a:lnTo>
                  <a:lnTo>
                    <a:pt x="917274" y="96789"/>
                  </a:lnTo>
                  <a:lnTo>
                    <a:pt x="915763" y="93766"/>
                  </a:lnTo>
                  <a:lnTo>
                    <a:pt x="914252" y="89228"/>
                  </a:lnTo>
                  <a:lnTo>
                    <a:pt x="914252" y="84691"/>
                  </a:lnTo>
                  <a:lnTo>
                    <a:pt x="912741" y="81667"/>
                  </a:lnTo>
                  <a:lnTo>
                    <a:pt x="912741" y="77129"/>
                  </a:lnTo>
                  <a:lnTo>
                    <a:pt x="911230" y="74104"/>
                  </a:lnTo>
                  <a:lnTo>
                    <a:pt x="911230" y="71079"/>
                  </a:lnTo>
                  <a:lnTo>
                    <a:pt x="909719" y="68056"/>
                  </a:lnTo>
                  <a:lnTo>
                    <a:pt x="908207" y="66544"/>
                  </a:lnTo>
                  <a:lnTo>
                    <a:pt x="908207" y="65030"/>
                  </a:lnTo>
                  <a:lnTo>
                    <a:pt x="906696" y="63518"/>
                  </a:lnTo>
                  <a:lnTo>
                    <a:pt x="905185" y="62005"/>
                  </a:lnTo>
                  <a:lnTo>
                    <a:pt x="903674" y="60493"/>
                  </a:lnTo>
                  <a:lnTo>
                    <a:pt x="902163" y="57468"/>
                  </a:lnTo>
                  <a:lnTo>
                    <a:pt x="900652" y="54445"/>
                  </a:lnTo>
                  <a:lnTo>
                    <a:pt x="899140" y="51419"/>
                  </a:lnTo>
                  <a:lnTo>
                    <a:pt x="897629" y="48394"/>
                  </a:lnTo>
                  <a:lnTo>
                    <a:pt x="896118" y="45369"/>
                  </a:lnTo>
                  <a:lnTo>
                    <a:pt x="894607" y="40834"/>
                  </a:lnTo>
                  <a:lnTo>
                    <a:pt x="893096" y="37807"/>
                  </a:lnTo>
                  <a:lnTo>
                    <a:pt x="891585" y="34783"/>
                  </a:lnTo>
                  <a:lnTo>
                    <a:pt x="890074" y="33270"/>
                  </a:lnTo>
                  <a:lnTo>
                    <a:pt x="888562" y="28733"/>
                  </a:lnTo>
                  <a:lnTo>
                    <a:pt x="887051" y="27222"/>
                  </a:lnTo>
                  <a:lnTo>
                    <a:pt x="89158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0" name="Shape 117"/>
            <p:cNvSpPr/>
            <p:nvPr/>
          </p:nvSpPr>
          <p:spPr>
            <a:xfrm>
              <a:off x="4366529" y="1175891"/>
              <a:ext cx="28712" cy="102840"/>
            </a:xfrm>
            <a:custGeom>
              <a:avLst/>
              <a:gdLst/>
              <a:ahLst/>
              <a:cxnLst/>
              <a:rect l="0" t="0" r="0" b="0"/>
              <a:pathLst>
                <a:path w="28712" h="102840">
                  <a:moveTo>
                    <a:pt x="18134" y="0"/>
                  </a:moveTo>
                  <a:lnTo>
                    <a:pt x="25690" y="30247"/>
                  </a:lnTo>
                  <a:lnTo>
                    <a:pt x="28712" y="102840"/>
                  </a:lnTo>
                  <a:lnTo>
                    <a:pt x="13601" y="93766"/>
                  </a:lnTo>
                  <a:lnTo>
                    <a:pt x="0" y="9074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1" name="Shape 119"/>
            <p:cNvSpPr/>
            <p:nvPr/>
          </p:nvSpPr>
          <p:spPr>
            <a:xfrm>
              <a:off x="4334793" y="1147156"/>
              <a:ext cx="18135" cy="99816"/>
            </a:xfrm>
            <a:custGeom>
              <a:avLst/>
              <a:gdLst/>
              <a:ahLst/>
              <a:cxnLst/>
              <a:rect l="0" t="0" r="0" b="0"/>
              <a:pathLst>
                <a:path w="18135" h="99816">
                  <a:moveTo>
                    <a:pt x="10580" y="0"/>
                  </a:moveTo>
                  <a:lnTo>
                    <a:pt x="18135" y="27222"/>
                  </a:lnTo>
                  <a:lnTo>
                    <a:pt x="18135" y="99816"/>
                  </a:lnTo>
                  <a:lnTo>
                    <a:pt x="0" y="90741"/>
                  </a:lnTo>
                  <a:lnTo>
                    <a:pt x="7557" y="69568"/>
                  </a:lnTo>
                  <a:lnTo>
                    <a:pt x="0" y="22685"/>
                  </a:lnTo>
                  <a:lnTo>
                    <a:pt x="1058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2" name="Shape 121"/>
            <p:cNvSpPr/>
            <p:nvPr/>
          </p:nvSpPr>
          <p:spPr>
            <a:xfrm>
              <a:off x="4297015" y="1129006"/>
              <a:ext cx="19645" cy="93766"/>
            </a:xfrm>
            <a:custGeom>
              <a:avLst/>
              <a:gdLst/>
              <a:ahLst/>
              <a:cxnLst/>
              <a:rect l="0" t="0" r="0" b="0"/>
              <a:pathLst>
                <a:path w="19645" h="93766">
                  <a:moveTo>
                    <a:pt x="15111" y="0"/>
                  </a:moveTo>
                  <a:lnTo>
                    <a:pt x="19645" y="7562"/>
                  </a:lnTo>
                  <a:lnTo>
                    <a:pt x="16623" y="86204"/>
                  </a:lnTo>
                  <a:lnTo>
                    <a:pt x="4533" y="93766"/>
                  </a:lnTo>
                  <a:lnTo>
                    <a:pt x="0" y="68056"/>
                  </a:lnTo>
                  <a:lnTo>
                    <a:pt x="0" y="15124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3" name="Shape 123"/>
            <p:cNvSpPr/>
            <p:nvPr/>
          </p:nvSpPr>
          <p:spPr>
            <a:xfrm>
              <a:off x="4253192" y="1110856"/>
              <a:ext cx="22667" cy="86203"/>
            </a:xfrm>
            <a:custGeom>
              <a:avLst/>
              <a:gdLst/>
              <a:ahLst/>
              <a:cxnLst/>
              <a:rect l="0" t="0" r="0" b="0"/>
              <a:pathLst>
                <a:path w="22667" h="86203">
                  <a:moveTo>
                    <a:pt x="15111" y="0"/>
                  </a:moveTo>
                  <a:lnTo>
                    <a:pt x="19645" y="6049"/>
                  </a:lnTo>
                  <a:lnTo>
                    <a:pt x="22667" y="86203"/>
                  </a:lnTo>
                  <a:lnTo>
                    <a:pt x="0" y="77130"/>
                  </a:lnTo>
                  <a:lnTo>
                    <a:pt x="1511" y="58981"/>
                  </a:lnTo>
                  <a:lnTo>
                    <a:pt x="6045" y="18147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4" name="Shape 125"/>
            <p:cNvSpPr/>
            <p:nvPr/>
          </p:nvSpPr>
          <p:spPr>
            <a:xfrm>
              <a:off x="4009894" y="2296543"/>
              <a:ext cx="122404" cy="92254"/>
            </a:xfrm>
            <a:custGeom>
              <a:avLst/>
              <a:gdLst/>
              <a:ahLst/>
              <a:cxnLst/>
              <a:rect l="0" t="0" r="0" b="0"/>
              <a:pathLst>
                <a:path w="122404" h="92254">
                  <a:moveTo>
                    <a:pt x="37779" y="0"/>
                  </a:moveTo>
                  <a:lnTo>
                    <a:pt x="116360" y="40834"/>
                  </a:lnTo>
                  <a:lnTo>
                    <a:pt x="122404" y="72593"/>
                  </a:lnTo>
                  <a:lnTo>
                    <a:pt x="83115" y="92254"/>
                  </a:lnTo>
                  <a:lnTo>
                    <a:pt x="80092" y="90741"/>
                  </a:lnTo>
                  <a:lnTo>
                    <a:pt x="78580" y="89229"/>
                  </a:lnTo>
                  <a:lnTo>
                    <a:pt x="75558" y="89229"/>
                  </a:lnTo>
                  <a:lnTo>
                    <a:pt x="72536" y="86204"/>
                  </a:lnTo>
                  <a:lnTo>
                    <a:pt x="68002" y="84691"/>
                  </a:lnTo>
                  <a:lnTo>
                    <a:pt x="63469" y="81667"/>
                  </a:lnTo>
                  <a:lnTo>
                    <a:pt x="58936" y="80155"/>
                  </a:lnTo>
                  <a:lnTo>
                    <a:pt x="54402" y="77130"/>
                  </a:lnTo>
                  <a:lnTo>
                    <a:pt x="49868" y="74106"/>
                  </a:lnTo>
                  <a:lnTo>
                    <a:pt x="45335" y="72593"/>
                  </a:lnTo>
                  <a:lnTo>
                    <a:pt x="40801" y="69567"/>
                  </a:lnTo>
                  <a:lnTo>
                    <a:pt x="36268" y="68056"/>
                  </a:lnTo>
                  <a:lnTo>
                    <a:pt x="33246" y="66544"/>
                  </a:lnTo>
                  <a:lnTo>
                    <a:pt x="31734" y="65031"/>
                  </a:lnTo>
                  <a:lnTo>
                    <a:pt x="28714" y="63519"/>
                  </a:lnTo>
                  <a:lnTo>
                    <a:pt x="27201" y="63519"/>
                  </a:lnTo>
                  <a:lnTo>
                    <a:pt x="27201" y="62007"/>
                  </a:lnTo>
                  <a:lnTo>
                    <a:pt x="24179" y="58982"/>
                  </a:lnTo>
                  <a:lnTo>
                    <a:pt x="22668" y="57468"/>
                  </a:lnTo>
                  <a:lnTo>
                    <a:pt x="19645" y="54445"/>
                  </a:lnTo>
                  <a:lnTo>
                    <a:pt x="18134" y="49908"/>
                  </a:lnTo>
                  <a:lnTo>
                    <a:pt x="15113" y="46883"/>
                  </a:lnTo>
                  <a:lnTo>
                    <a:pt x="13601" y="43857"/>
                  </a:lnTo>
                  <a:lnTo>
                    <a:pt x="10578" y="40834"/>
                  </a:lnTo>
                  <a:lnTo>
                    <a:pt x="9067" y="37809"/>
                  </a:lnTo>
                  <a:lnTo>
                    <a:pt x="7556" y="34784"/>
                  </a:lnTo>
                  <a:lnTo>
                    <a:pt x="4534" y="33272"/>
                  </a:lnTo>
                  <a:lnTo>
                    <a:pt x="1513" y="28734"/>
                  </a:lnTo>
                  <a:lnTo>
                    <a:pt x="0" y="27222"/>
                  </a:lnTo>
                  <a:lnTo>
                    <a:pt x="7556" y="4537"/>
                  </a:lnTo>
                  <a:lnTo>
                    <a:pt x="377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5" name="Shape 127"/>
            <p:cNvSpPr/>
            <p:nvPr/>
          </p:nvSpPr>
          <p:spPr>
            <a:xfrm>
              <a:off x="4028028" y="1935088"/>
              <a:ext cx="96714" cy="80155"/>
            </a:xfrm>
            <a:custGeom>
              <a:avLst/>
              <a:gdLst/>
              <a:ahLst/>
              <a:cxnLst/>
              <a:rect l="0" t="0" r="0" b="0"/>
              <a:pathLst>
                <a:path w="96714" h="80155">
                  <a:moveTo>
                    <a:pt x="19645" y="0"/>
                  </a:moveTo>
                  <a:lnTo>
                    <a:pt x="24179" y="0"/>
                  </a:lnTo>
                  <a:lnTo>
                    <a:pt x="27201" y="0"/>
                  </a:lnTo>
                  <a:lnTo>
                    <a:pt x="30223" y="0"/>
                  </a:lnTo>
                  <a:lnTo>
                    <a:pt x="33246" y="0"/>
                  </a:lnTo>
                  <a:lnTo>
                    <a:pt x="95203" y="30247"/>
                  </a:lnTo>
                  <a:lnTo>
                    <a:pt x="95203" y="31759"/>
                  </a:lnTo>
                  <a:lnTo>
                    <a:pt x="95203" y="34784"/>
                  </a:lnTo>
                  <a:lnTo>
                    <a:pt x="95203" y="37807"/>
                  </a:lnTo>
                  <a:lnTo>
                    <a:pt x="96714" y="40834"/>
                  </a:lnTo>
                  <a:lnTo>
                    <a:pt x="96714" y="43858"/>
                  </a:lnTo>
                  <a:lnTo>
                    <a:pt x="96714" y="49906"/>
                  </a:lnTo>
                  <a:lnTo>
                    <a:pt x="96714" y="54445"/>
                  </a:lnTo>
                  <a:lnTo>
                    <a:pt x="96714" y="57470"/>
                  </a:lnTo>
                  <a:lnTo>
                    <a:pt x="96714" y="62007"/>
                  </a:lnTo>
                  <a:lnTo>
                    <a:pt x="96714" y="66544"/>
                  </a:lnTo>
                  <a:lnTo>
                    <a:pt x="96714" y="71081"/>
                  </a:lnTo>
                  <a:lnTo>
                    <a:pt x="96714" y="74106"/>
                  </a:lnTo>
                  <a:lnTo>
                    <a:pt x="95203" y="77129"/>
                  </a:lnTo>
                  <a:lnTo>
                    <a:pt x="93692" y="78641"/>
                  </a:lnTo>
                  <a:lnTo>
                    <a:pt x="92181" y="80155"/>
                  </a:lnTo>
                  <a:lnTo>
                    <a:pt x="90670" y="80155"/>
                  </a:lnTo>
                  <a:lnTo>
                    <a:pt x="87647" y="80155"/>
                  </a:lnTo>
                  <a:lnTo>
                    <a:pt x="86136" y="80155"/>
                  </a:lnTo>
                  <a:lnTo>
                    <a:pt x="84625" y="78641"/>
                  </a:lnTo>
                  <a:lnTo>
                    <a:pt x="81603" y="78641"/>
                  </a:lnTo>
                  <a:lnTo>
                    <a:pt x="78580" y="78641"/>
                  </a:lnTo>
                  <a:lnTo>
                    <a:pt x="75558" y="77129"/>
                  </a:lnTo>
                  <a:lnTo>
                    <a:pt x="72536" y="77129"/>
                  </a:lnTo>
                  <a:lnTo>
                    <a:pt x="69514" y="75618"/>
                  </a:lnTo>
                  <a:lnTo>
                    <a:pt x="66491" y="74106"/>
                  </a:lnTo>
                  <a:lnTo>
                    <a:pt x="63469" y="74106"/>
                  </a:lnTo>
                  <a:lnTo>
                    <a:pt x="60446" y="72593"/>
                  </a:lnTo>
                  <a:lnTo>
                    <a:pt x="57424" y="71081"/>
                  </a:lnTo>
                  <a:lnTo>
                    <a:pt x="52891" y="69568"/>
                  </a:lnTo>
                  <a:lnTo>
                    <a:pt x="49868" y="68056"/>
                  </a:lnTo>
                  <a:lnTo>
                    <a:pt x="46846" y="66544"/>
                  </a:lnTo>
                  <a:lnTo>
                    <a:pt x="43824" y="65030"/>
                  </a:lnTo>
                  <a:lnTo>
                    <a:pt x="40801" y="63518"/>
                  </a:lnTo>
                  <a:lnTo>
                    <a:pt x="37779" y="63518"/>
                  </a:lnTo>
                  <a:lnTo>
                    <a:pt x="34757" y="62007"/>
                  </a:lnTo>
                  <a:lnTo>
                    <a:pt x="30223" y="60494"/>
                  </a:lnTo>
                  <a:lnTo>
                    <a:pt x="27201" y="58982"/>
                  </a:lnTo>
                  <a:lnTo>
                    <a:pt x="25690" y="57470"/>
                  </a:lnTo>
                  <a:lnTo>
                    <a:pt x="22668" y="55957"/>
                  </a:lnTo>
                  <a:lnTo>
                    <a:pt x="19645" y="54445"/>
                  </a:lnTo>
                  <a:lnTo>
                    <a:pt x="18134" y="52933"/>
                  </a:lnTo>
                  <a:lnTo>
                    <a:pt x="13600" y="51419"/>
                  </a:lnTo>
                  <a:lnTo>
                    <a:pt x="10578" y="49906"/>
                  </a:lnTo>
                  <a:lnTo>
                    <a:pt x="9067" y="46883"/>
                  </a:lnTo>
                  <a:lnTo>
                    <a:pt x="7556" y="43858"/>
                  </a:lnTo>
                  <a:lnTo>
                    <a:pt x="6045" y="40834"/>
                  </a:lnTo>
                  <a:lnTo>
                    <a:pt x="4533" y="39321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5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8148"/>
                  </a:lnTo>
                  <a:lnTo>
                    <a:pt x="1511" y="15124"/>
                  </a:lnTo>
                  <a:lnTo>
                    <a:pt x="1511" y="13611"/>
                  </a:lnTo>
                  <a:lnTo>
                    <a:pt x="3022" y="10585"/>
                  </a:lnTo>
                  <a:lnTo>
                    <a:pt x="3022" y="7562"/>
                  </a:lnTo>
                  <a:lnTo>
                    <a:pt x="4533" y="6049"/>
                  </a:lnTo>
                  <a:lnTo>
                    <a:pt x="6045" y="4537"/>
                  </a:lnTo>
                  <a:lnTo>
                    <a:pt x="10578" y="3025"/>
                  </a:lnTo>
                  <a:lnTo>
                    <a:pt x="15111" y="1512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6" name="Shape 129"/>
            <p:cNvSpPr/>
            <p:nvPr/>
          </p:nvSpPr>
          <p:spPr>
            <a:xfrm>
              <a:off x="3934337" y="2134717"/>
              <a:ext cx="99737" cy="78642"/>
            </a:xfrm>
            <a:custGeom>
              <a:avLst/>
              <a:gdLst/>
              <a:ahLst/>
              <a:cxnLst/>
              <a:rect l="0" t="0" r="0" b="0"/>
              <a:pathLst>
                <a:path w="99737" h="78642">
                  <a:moveTo>
                    <a:pt x="22668" y="0"/>
                  </a:move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4757" y="0"/>
                  </a:lnTo>
                  <a:lnTo>
                    <a:pt x="36268" y="0"/>
                  </a:lnTo>
                  <a:lnTo>
                    <a:pt x="37779" y="1512"/>
                  </a:lnTo>
                  <a:lnTo>
                    <a:pt x="40801" y="1512"/>
                  </a:lnTo>
                  <a:lnTo>
                    <a:pt x="45335" y="4537"/>
                  </a:lnTo>
                  <a:lnTo>
                    <a:pt x="46846" y="4537"/>
                  </a:lnTo>
                  <a:lnTo>
                    <a:pt x="49868" y="6049"/>
                  </a:lnTo>
                  <a:lnTo>
                    <a:pt x="52891" y="7562"/>
                  </a:lnTo>
                  <a:lnTo>
                    <a:pt x="54402" y="9074"/>
                  </a:lnTo>
                  <a:lnTo>
                    <a:pt x="57424" y="10587"/>
                  </a:lnTo>
                  <a:lnTo>
                    <a:pt x="60447" y="12099"/>
                  </a:lnTo>
                  <a:lnTo>
                    <a:pt x="63469" y="13611"/>
                  </a:lnTo>
                  <a:lnTo>
                    <a:pt x="64980" y="15123"/>
                  </a:lnTo>
                  <a:lnTo>
                    <a:pt x="69514" y="16636"/>
                  </a:lnTo>
                  <a:lnTo>
                    <a:pt x="72536" y="18148"/>
                  </a:lnTo>
                  <a:lnTo>
                    <a:pt x="74047" y="19660"/>
                  </a:lnTo>
                  <a:lnTo>
                    <a:pt x="77069" y="21173"/>
                  </a:lnTo>
                  <a:lnTo>
                    <a:pt x="80092" y="22685"/>
                  </a:lnTo>
                  <a:lnTo>
                    <a:pt x="83114" y="24198"/>
                  </a:lnTo>
                  <a:lnTo>
                    <a:pt x="86136" y="25710"/>
                  </a:lnTo>
                  <a:lnTo>
                    <a:pt x="87647" y="27222"/>
                  </a:lnTo>
                  <a:lnTo>
                    <a:pt x="92181" y="30247"/>
                  </a:lnTo>
                  <a:lnTo>
                    <a:pt x="95203" y="33272"/>
                  </a:lnTo>
                  <a:lnTo>
                    <a:pt x="98225" y="34784"/>
                  </a:lnTo>
                  <a:lnTo>
                    <a:pt x="98225" y="37809"/>
                  </a:lnTo>
                  <a:lnTo>
                    <a:pt x="99737" y="39321"/>
                  </a:lnTo>
                  <a:lnTo>
                    <a:pt x="99737" y="42346"/>
                  </a:lnTo>
                  <a:lnTo>
                    <a:pt x="99737" y="43858"/>
                  </a:lnTo>
                  <a:lnTo>
                    <a:pt x="99737" y="46883"/>
                  </a:lnTo>
                  <a:lnTo>
                    <a:pt x="99737" y="49908"/>
                  </a:lnTo>
                  <a:lnTo>
                    <a:pt x="99737" y="54445"/>
                  </a:lnTo>
                  <a:lnTo>
                    <a:pt x="99737" y="57469"/>
                  </a:lnTo>
                  <a:lnTo>
                    <a:pt x="98225" y="60494"/>
                  </a:lnTo>
                  <a:lnTo>
                    <a:pt x="96714" y="63519"/>
                  </a:lnTo>
                  <a:lnTo>
                    <a:pt x="95203" y="66544"/>
                  </a:lnTo>
                  <a:lnTo>
                    <a:pt x="93692" y="69568"/>
                  </a:lnTo>
                  <a:lnTo>
                    <a:pt x="92181" y="72593"/>
                  </a:lnTo>
                  <a:lnTo>
                    <a:pt x="90670" y="74106"/>
                  </a:lnTo>
                  <a:lnTo>
                    <a:pt x="89159" y="75618"/>
                  </a:lnTo>
                  <a:lnTo>
                    <a:pt x="86136" y="77130"/>
                  </a:lnTo>
                  <a:lnTo>
                    <a:pt x="83114" y="78642"/>
                  </a:lnTo>
                  <a:lnTo>
                    <a:pt x="80092" y="78642"/>
                  </a:lnTo>
                  <a:lnTo>
                    <a:pt x="75558" y="78642"/>
                  </a:lnTo>
                  <a:lnTo>
                    <a:pt x="72536" y="77130"/>
                  </a:lnTo>
                  <a:lnTo>
                    <a:pt x="66491" y="77130"/>
                  </a:lnTo>
                  <a:lnTo>
                    <a:pt x="61958" y="74106"/>
                  </a:lnTo>
                  <a:lnTo>
                    <a:pt x="57424" y="72593"/>
                  </a:lnTo>
                  <a:lnTo>
                    <a:pt x="55913" y="71081"/>
                  </a:lnTo>
                  <a:lnTo>
                    <a:pt x="52891" y="71081"/>
                  </a:lnTo>
                  <a:lnTo>
                    <a:pt x="49868" y="69568"/>
                  </a:lnTo>
                  <a:lnTo>
                    <a:pt x="46846" y="69568"/>
                  </a:lnTo>
                  <a:lnTo>
                    <a:pt x="42313" y="66544"/>
                  </a:lnTo>
                  <a:lnTo>
                    <a:pt x="37779" y="63519"/>
                  </a:lnTo>
                  <a:lnTo>
                    <a:pt x="33246" y="62007"/>
                  </a:lnTo>
                  <a:lnTo>
                    <a:pt x="28712" y="58982"/>
                  </a:lnTo>
                  <a:lnTo>
                    <a:pt x="25690" y="57469"/>
                  </a:lnTo>
                  <a:lnTo>
                    <a:pt x="21156" y="55957"/>
                  </a:lnTo>
                  <a:lnTo>
                    <a:pt x="19645" y="54445"/>
                  </a:lnTo>
                  <a:lnTo>
                    <a:pt x="18134" y="52932"/>
                  </a:lnTo>
                  <a:lnTo>
                    <a:pt x="15112" y="51420"/>
                  </a:lnTo>
                  <a:lnTo>
                    <a:pt x="12090" y="48395"/>
                  </a:lnTo>
                  <a:lnTo>
                    <a:pt x="9067" y="45370"/>
                  </a:lnTo>
                  <a:lnTo>
                    <a:pt x="6045" y="40834"/>
                  </a:lnTo>
                  <a:lnTo>
                    <a:pt x="6045" y="37809"/>
                  </a:lnTo>
                  <a:lnTo>
                    <a:pt x="4533" y="36297"/>
                  </a:lnTo>
                  <a:lnTo>
                    <a:pt x="3022" y="33272"/>
                  </a:lnTo>
                  <a:lnTo>
                    <a:pt x="3022" y="30247"/>
                  </a:lnTo>
                  <a:lnTo>
                    <a:pt x="1511" y="27222"/>
                  </a:lnTo>
                  <a:lnTo>
                    <a:pt x="1511" y="24198"/>
                  </a:lnTo>
                  <a:lnTo>
                    <a:pt x="1511" y="21173"/>
                  </a:lnTo>
                  <a:lnTo>
                    <a:pt x="0" y="16636"/>
                  </a:lnTo>
                  <a:lnTo>
                    <a:pt x="1511" y="13611"/>
                  </a:lnTo>
                  <a:lnTo>
                    <a:pt x="3022" y="10587"/>
                  </a:lnTo>
                  <a:lnTo>
                    <a:pt x="6045" y="7562"/>
                  </a:lnTo>
                  <a:lnTo>
                    <a:pt x="7556" y="6049"/>
                  </a:lnTo>
                  <a:lnTo>
                    <a:pt x="10578" y="3025"/>
                  </a:lnTo>
                  <a:lnTo>
                    <a:pt x="13601" y="1512"/>
                  </a:lnTo>
                  <a:lnTo>
                    <a:pt x="16623" y="1512"/>
                  </a:lnTo>
                  <a:lnTo>
                    <a:pt x="19645" y="1512"/>
                  </a:lnTo>
                  <a:lnTo>
                    <a:pt x="226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7" name="Shape 131"/>
            <p:cNvSpPr/>
            <p:nvPr/>
          </p:nvSpPr>
          <p:spPr>
            <a:xfrm>
              <a:off x="3846689" y="1935085"/>
              <a:ext cx="98225" cy="90740"/>
            </a:xfrm>
            <a:custGeom>
              <a:avLst/>
              <a:gdLst/>
              <a:ahLst/>
              <a:cxnLst/>
              <a:rect l="0" t="0" r="0" b="0"/>
              <a:pathLst>
                <a:path w="98225" h="90740">
                  <a:moveTo>
                    <a:pt x="25690" y="0"/>
                  </a:moveTo>
                  <a:lnTo>
                    <a:pt x="27201" y="0"/>
                  </a:lnTo>
                  <a:lnTo>
                    <a:pt x="98225" y="46882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8225" y="57468"/>
                  </a:lnTo>
                  <a:lnTo>
                    <a:pt x="98225" y="60493"/>
                  </a:lnTo>
                  <a:lnTo>
                    <a:pt x="96714" y="63518"/>
                  </a:lnTo>
                  <a:lnTo>
                    <a:pt x="96714" y="66544"/>
                  </a:lnTo>
                  <a:lnTo>
                    <a:pt x="96714" y="69567"/>
                  </a:lnTo>
                  <a:lnTo>
                    <a:pt x="95203" y="74104"/>
                  </a:lnTo>
                  <a:lnTo>
                    <a:pt x="93692" y="77129"/>
                  </a:lnTo>
                  <a:lnTo>
                    <a:pt x="93692" y="80155"/>
                  </a:lnTo>
                  <a:lnTo>
                    <a:pt x="92181" y="83178"/>
                  </a:lnTo>
                  <a:lnTo>
                    <a:pt x="90670" y="86203"/>
                  </a:lnTo>
                  <a:lnTo>
                    <a:pt x="87647" y="89228"/>
                  </a:lnTo>
                  <a:lnTo>
                    <a:pt x="86136" y="89228"/>
                  </a:lnTo>
                  <a:lnTo>
                    <a:pt x="83114" y="90740"/>
                  </a:lnTo>
                  <a:lnTo>
                    <a:pt x="80092" y="90740"/>
                  </a:lnTo>
                  <a:lnTo>
                    <a:pt x="75558" y="90740"/>
                  </a:lnTo>
                  <a:lnTo>
                    <a:pt x="72536" y="90740"/>
                  </a:lnTo>
                  <a:lnTo>
                    <a:pt x="68002" y="89228"/>
                  </a:lnTo>
                  <a:lnTo>
                    <a:pt x="63469" y="87715"/>
                  </a:lnTo>
                  <a:lnTo>
                    <a:pt x="58936" y="86203"/>
                  </a:lnTo>
                  <a:lnTo>
                    <a:pt x="54402" y="84691"/>
                  </a:lnTo>
                  <a:lnTo>
                    <a:pt x="49868" y="83178"/>
                  </a:lnTo>
                  <a:lnTo>
                    <a:pt x="46846" y="80155"/>
                  </a:lnTo>
                  <a:lnTo>
                    <a:pt x="42313" y="78641"/>
                  </a:lnTo>
                  <a:lnTo>
                    <a:pt x="39290" y="75617"/>
                  </a:lnTo>
                  <a:lnTo>
                    <a:pt x="36268" y="74104"/>
                  </a:lnTo>
                  <a:lnTo>
                    <a:pt x="33246" y="71079"/>
                  </a:lnTo>
                  <a:lnTo>
                    <a:pt x="31734" y="69567"/>
                  </a:lnTo>
                  <a:lnTo>
                    <a:pt x="27201" y="66544"/>
                  </a:lnTo>
                  <a:lnTo>
                    <a:pt x="22668" y="63518"/>
                  </a:lnTo>
                  <a:lnTo>
                    <a:pt x="21156" y="60493"/>
                  </a:lnTo>
                  <a:lnTo>
                    <a:pt x="18134" y="58980"/>
                  </a:lnTo>
                  <a:lnTo>
                    <a:pt x="15112" y="57468"/>
                  </a:lnTo>
                  <a:lnTo>
                    <a:pt x="12090" y="54445"/>
                  </a:lnTo>
                  <a:lnTo>
                    <a:pt x="10578" y="52933"/>
                  </a:lnTo>
                  <a:lnTo>
                    <a:pt x="7556" y="49906"/>
                  </a:lnTo>
                  <a:lnTo>
                    <a:pt x="6045" y="48394"/>
                  </a:lnTo>
                  <a:lnTo>
                    <a:pt x="3022" y="45369"/>
                  </a:lnTo>
                  <a:lnTo>
                    <a:pt x="3022" y="42345"/>
                  </a:lnTo>
                  <a:lnTo>
                    <a:pt x="1511" y="40834"/>
                  </a:lnTo>
                  <a:lnTo>
                    <a:pt x="0" y="37807"/>
                  </a:lnTo>
                  <a:lnTo>
                    <a:pt x="0" y="34783"/>
                  </a:lnTo>
                  <a:lnTo>
                    <a:pt x="0" y="31758"/>
                  </a:lnTo>
                  <a:lnTo>
                    <a:pt x="1511" y="28733"/>
                  </a:lnTo>
                  <a:lnTo>
                    <a:pt x="3022" y="25710"/>
                  </a:lnTo>
                  <a:lnTo>
                    <a:pt x="4534" y="22684"/>
                  </a:lnTo>
                  <a:lnTo>
                    <a:pt x="7556" y="19659"/>
                  </a:lnTo>
                  <a:lnTo>
                    <a:pt x="9067" y="15122"/>
                  </a:lnTo>
                  <a:lnTo>
                    <a:pt x="12090" y="13611"/>
                  </a:lnTo>
                  <a:lnTo>
                    <a:pt x="13601" y="10585"/>
                  </a:lnTo>
                  <a:lnTo>
                    <a:pt x="16623" y="7560"/>
                  </a:lnTo>
                  <a:lnTo>
                    <a:pt x="19645" y="6048"/>
                  </a:lnTo>
                  <a:lnTo>
                    <a:pt x="21156" y="4536"/>
                  </a:lnTo>
                  <a:lnTo>
                    <a:pt x="22668" y="302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8" name="Shape 133"/>
            <p:cNvSpPr/>
            <p:nvPr/>
          </p:nvSpPr>
          <p:spPr>
            <a:xfrm>
              <a:off x="3798331" y="2028850"/>
              <a:ext cx="98225" cy="92253"/>
            </a:xfrm>
            <a:custGeom>
              <a:avLst/>
              <a:gdLst/>
              <a:ahLst/>
              <a:cxnLst/>
              <a:rect l="0" t="0" r="0" b="0"/>
              <a:pathLst>
                <a:path w="98225" h="92253">
                  <a:moveTo>
                    <a:pt x="21156" y="0"/>
                  </a:moveTo>
                  <a:lnTo>
                    <a:pt x="24180" y="0"/>
                  </a:lnTo>
                  <a:lnTo>
                    <a:pt x="25690" y="0"/>
                  </a:lnTo>
                  <a:lnTo>
                    <a:pt x="27201" y="0"/>
                  </a:lnTo>
                  <a:lnTo>
                    <a:pt x="30223" y="1513"/>
                  </a:lnTo>
                  <a:lnTo>
                    <a:pt x="33246" y="3023"/>
                  </a:lnTo>
                  <a:lnTo>
                    <a:pt x="37781" y="6048"/>
                  </a:lnTo>
                  <a:lnTo>
                    <a:pt x="40801" y="7560"/>
                  </a:lnTo>
                  <a:lnTo>
                    <a:pt x="43824" y="9073"/>
                  </a:lnTo>
                  <a:lnTo>
                    <a:pt x="46846" y="12098"/>
                  </a:lnTo>
                  <a:lnTo>
                    <a:pt x="49870" y="13612"/>
                  </a:lnTo>
                  <a:lnTo>
                    <a:pt x="52891" y="16635"/>
                  </a:lnTo>
                  <a:lnTo>
                    <a:pt x="57424" y="18147"/>
                  </a:lnTo>
                  <a:lnTo>
                    <a:pt x="60447" y="21172"/>
                  </a:lnTo>
                  <a:lnTo>
                    <a:pt x="63471" y="24197"/>
                  </a:lnTo>
                  <a:lnTo>
                    <a:pt x="66491" y="25709"/>
                  </a:lnTo>
                  <a:lnTo>
                    <a:pt x="69514" y="28735"/>
                  </a:lnTo>
                  <a:lnTo>
                    <a:pt x="74047" y="31758"/>
                  </a:lnTo>
                  <a:lnTo>
                    <a:pt x="75558" y="33270"/>
                  </a:lnTo>
                  <a:lnTo>
                    <a:pt x="80092" y="36295"/>
                  </a:lnTo>
                  <a:lnTo>
                    <a:pt x="83114" y="39320"/>
                  </a:lnTo>
                  <a:lnTo>
                    <a:pt x="86136" y="42346"/>
                  </a:lnTo>
                  <a:lnTo>
                    <a:pt x="87647" y="45369"/>
                  </a:lnTo>
                  <a:lnTo>
                    <a:pt x="90671" y="48394"/>
                  </a:lnTo>
                  <a:lnTo>
                    <a:pt x="92182" y="49907"/>
                  </a:lnTo>
                  <a:lnTo>
                    <a:pt x="93692" y="52931"/>
                  </a:lnTo>
                  <a:lnTo>
                    <a:pt x="95203" y="55957"/>
                  </a:lnTo>
                  <a:lnTo>
                    <a:pt x="96714" y="58981"/>
                  </a:lnTo>
                  <a:lnTo>
                    <a:pt x="96714" y="60493"/>
                  </a:lnTo>
                  <a:lnTo>
                    <a:pt x="98225" y="63518"/>
                  </a:lnTo>
                  <a:lnTo>
                    <a:pt x="96714" y="66542"/>
                  </a:lnTo>
                  <a:lnTo>
                    <a:pt x="96714" y="69569"/>
                  </a:lnTo>
                  <a:lnTo>
                    <a:pt x="96714" y="74104"/>
                  </a:lnTo>
                  <a:lnTo>
                    <a:pt x="95203" y="77129"/>
                  </a:lnTo>
                  <a:lnTo>
                    <a:pt x="93692" y="80154"/>
                  </a:lnTo>
                  <a:lnTo>
                    <a:pt x="92182" y="81667"/>
                  </a:lnTo>
                  <a:lnTo>
                    <a:pt x="90671" y="84691"/>
                  </a:lnTo>
                  <a:lnTo>
                    <a:pt x="89159" y="86203"/>
                  </a:lnTo>
                  <a:lnTo>
                    <a:pt x="87647" y="89228"/>
                  </a:lnTo>
                  <a:lnTo>
                    <a:pt x="83114" y="90740"/>
                  </a:lnTo>
                  <a:lnTo>
                    <a:pt x="80092" y="92253"/>
                  </a:lnTo>
                  <a:lnTo>
                    <a:pt x="75558" y="92253"/>
                  </a:lnTo>
                  <a:lnTo>
                    <a:pt x="71025" y="92253"/>
                  </a:lnTo>
                  <a:lnTo>
                    <a:pt x="68002" y="90740"/>
                  </a:lnTo>
                  <a:lnTo>
                    <a:pt x="64982" y="89228"/>
                  </a:lnTo>
                  <a:lnTo>
                    <a:pt x="61958" y="87716"/>
                  </a:lnTo>
                  <a:lnTo>
                    <a:pt x="58936" y="86203"/>
                  </a:lnTo>
                  <a:lnTo>
                    <a:pt x="55913" y="84691"/>
                  </a:lnTo>
                  <a:lnTo>
                    <a:pt x="51381" y="81667"/>
                  </a:lnTo>
                  <a:lnTo>
                    <a:pt x="46846" y="80154"/>
                  </a:lnTo>
                  <a:lnTo>
                    <a:pt x="43824" y="78641"/>
                  </a:lnTo>
                  <a:lnTo>
                    <a:pt x="40801" y="75617"/>
                  </a:lnTo>
                  <a:lnTo>
                    <a:pt x="37781" y="74104"/>
                  </a:lnTo>
                  <a:lnTo>
                    <a:pt x="33246" y="72592"/>
                  </a:lnTo>
                  <a:lnTo>
                    <a:pt x="30223" y="69569"/>
                  </a:lnTo>
                  <a:lnTo>
                    <a:pt x="27201" y="68056"/>
                  </a:lnTo>
                  <a:lnTo>
                    <a:pt x="25690" y="66542"/>
                  </a:lnTo>
                  <a:lnTo>
                    <a:pt x="22669" y="66542"/>
                  </a:lnTo>
                  <a:lnTo>
                    <a:pt x="19645" y="63518"/>
                  </a:lnTo>
                  <a:lnTo>
                    <a:pt x="16623" y="60493"/>
                  </a:lnTo>
                  <a:lnTo>
                    <a:pt x="15112" y="57468"/>
                  </a:lnTo>
                  <a:lnTo>
                    <a:pt x="13601" y="55957"/>
                  </a:lnTo>
                  <a:lnTo>
                    <a:pt x="10580" y="52931"/>
                  </a:lnTo>
                  <a:lnTo>
                    <a:pt x="9069" y="51419"/>
                  </a:lnTo>
                  <a:lnTo>
                    <a:pt x="7556" y="48394"/>
                  </a:lnTo>
                  <a:lnTo>
                    <a:pt x="6045" y="45369"/>
                  </a:lnTo>
                  <a:lnTo>
                    <a:pt x="4534" y="42346"/>
                  </a:lnTo>
                  <a:lnTo>
                    <a:pt x="4534" y="39320"/>
                  </a:lnTo>
                  <a:lnTo>
                    <a:pt x="3022" y="36295"/>
                  </a:lnTo>
                  <a:lnTo>
                    <a:pt x="1511" y="33270"/>
                  </a:lnTo>
                  <a:lnTo>
                    <a:pt x="1511" y="30246"/>
                  </a:lnTo>
                  <a:lnTo>
                    <a:pt x="0" y="28735"/>
                  </a:lnTo>
                  <a:lnTo>
                    <a:pt x="1511" y="24197"/>
                  </a:lnTo>
                  <a:lnTo>
                    <a:pt x="1511" y="21172"/>
                  </a:lnTo>
                  <a:lnTo>
                    <a:pt x="3022" y="19659"/>
                  </a:lnTo>
                  <a:lnTo>
                    <a:pt x="4534" y="16635"/>
                  </a:lnTo>
                  <a:lnTo>
                    <a:pt x="7556" y="12098"/>
                  </a:lnTo>
                  <a:lnTo>
                    <a:pt x="10580" y="7560"/>
                  </a:lnTo>
                  <a:lnTo>
                    <a:pt x="13601" y="4536"/>
                  </a:lnTo>
                  <a:lnTo>
                    <a:pt x="16623" y="3023"/>
                  </a:lnTo>
                  <a:lnTo>
                    <a:pt x="19645" y="151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59" name="Shape 135"/>
            <p:cNvSpPr/>
            <p:nvPr/>
          </p:nvSpPr>
          <p:spPr>
            <a:xfrm>
              <a:off x="3759042" y="2128663"/>
              <a:ext cx="98225" cy="81667"/>
            </a:xfrm>
            <a:custGeom>
              <a:avLst/>
              <a:gdLst/>
              <a:ahLst/>
              <a:cxnLst/>
              <a:rect l="0" t="0" r="0" b="0"/>
              <a:pathLst>
                <a:path w="98225" h="81667">
                  <a:moveTo>
                    <a:pt x="25690" y="0"/>
                  </a:moveTo>
                  <a:lnTo>
                    <a:pt x="28712" y="0"/>
                  </a:lnTo>
                  <a:lnTo>
                    <a:pt x="30223" y="0"/>
                  </a:lnTo>
                  <a:lnTo>
                    <a:pt x="48357" y="9074"/>
                  </a:lnTo>
                  <a:lnTo>
                    <a:pt x="51379" y="10587"/>
                  </a:lnTo>
                  <a:lnTo>
                    <a:pt x="52891" y="12099"/>
                  </a:lnTo>
                  <a:lnTo>
                    <a:pt x="55913" y="13612"/>
                  </a:lnTo>
                  <a:lnTo>
                    <a:pt x="60447" y="16636"/>
                  </a:lnTo>
                  <a:lnTo>
                    <a:pt x="64980" y="19661"/>
                  </a:lnTo>
                  <a:lnTo>
                    <a:pt x="69514" y="22685"/>
                  </a:lnTo>
                  <a:lnTo>
                    <a:pt x="74047" y="27223"/>
                  </a:lnTo>
                  <a:lnTo>
                    <a:pt x="78580" y="30247"/>
                  </a:lnTo>
                  <a:lnTo>
                    <a:pt x="83114" y="34784"/>
                  </a:lnTo>
                  <a:lnTo>
                    <a:pt x="87647" y="37809"/>
                  </a:lnTo>
                  <a:lnTo>
                    <a:pt x="90670" y="42346"/>
                  </a:lnTo>
                  <a:lnTo>
                    <a:pt x="95203" y="45371"/>
                  </a:lnTo>
                  <a:lnTo>
                    <a:pt x="96714" y="48395"/>
                  </a:lnTo>
                  <a:lnTo>
                    <a:pt x="98225" y="51421"/>
                  </a:lnTo>
                  <a:lnTo>
                    <a:pt x="98225" y="54445"/>
                  </a:lnTo>
                  <a:lnTo>
                    <a:pt x="98225" y="58982"/>
                  </a:lnTo>
                  <a:lnTo>
                    <a:pt x="98225" y="63519"/>
                  </a:lnTo>
                  <a:lnTo>
                    <a:pt x="98225" y="68056"/>
                  </a:lnTo>
                  <a:lnTo>
                    <a:pt x="98225" y="72593"/>
                  </a:lnTo>
                  <a:lnTo>
                    <a:pt x="96714" y="75618"/>
                  </a:lnTo>
                  <a:lnTo>
                    <a:pt x="93692" y="78643"/>
                  </a:lnTo>
                  <a:lnTo>
                    <a:pt x="90670" y="78643"/>
                  </a:lnTo>
                  <a:lnTo>
                    <a:pt x="87647" y="80155"/>
                  </a:lnTo>
                  <a:lnTo>
                    <a:pt x="84625" y="80155"/>
                  </a:lnTo>
                  <a:lnTo>
                    <a:pt x="80092" y="81667"/>
                  </a:lnTo>
                  <a:lnTo>
                    <a:pt x="75558" y="81667"/>
                  </a:lnTo>
                  <a:lnTo>
                    <a:pt x="71025" y="80155"/>
                  </a:lnTo>
                  <a:lnTo>
                    <a:pt x="66491" y="78643"/>
                  </a:lnTo>
                  <a:lnTo>
                    <a:pt x="60447" y="77131"/>
                  </a:lnTo>
                  <a:lnTo>
                    <a:pt x="55913" y="75618"/>
                  </a:lnTo>
                  <a:lnTo>
                    <a:pt x="51379" y="72593"/>
                  </a:lnTo>
                  <a:lnTo>
                    <a:pt x="46846" y="69569"/>
                  </a:lnTo>
                  <a:lnTo>
                    <a:pt x="42313" y="68056"/>
                  </a:lnTo>
                  <a:lnTo>
                    <a:pt x="37779" y="65032"/>
                  </a:lnTo>
                  <a:lnTo>
                    <a:pt x="33246" y="62007"/>
                  </a:lnTo>
                  <a:lnTo>
                    <a:pt x="30223" y="58982"/>
                  </a:lnTo>
                  <a:lnTo>
                    <a:pt x="25690" y="55957"/>
                  </a:lnTo>
                  <a:lnTo>
                    <a:pt x="22668" y="52933"/>
                  </a:lnTo>
                  <a:lnTo>
                    <a:pt x="19645" y="51421"/>
                  </a:lnTo>
                  <a:lnTo>
                    <a:pt x="18134" y="48395"/>
                  </a:lnTo>
                  <a:lnTo>
                    <a:pt x="15112" y="46883"/>
                  </a:lnTo>
                  <a:lnTo>
                    <a:pt x="12090" y="43859"/>
                  </a:lnTo>
                  <a:lnTo>
                    <a:pt x="7556" y="40834"/>
                  </a:lnTo>
                  <a:lnTo>
                    <a:pt x="4533" y="36297"/>
                  </a:lnTo>
                  <a:lnTo>
                    <a:pt x="1511" y="31760"/>
                  </a:lnTo>
                  <a:lnTo>
                    <a:pt x="1511" y="30247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6636"/>
                  </a:lnTo>
                  <a:lnTo>
                    <a:pt x="1511" y="15124"/>
                  </a:lnTo>
                  <a:lnTo>
                    <a:pt x="1511" y="12099"/>
                  </a:lnTo>
                  <a:lnTo>
                    <a:pt x="7556" y="7562"/>
                  </a:lnTo>
                  <a:lnTo>
                    <a:pt x="12090" y="4537"/>
                  </a:lnTo>
                  <a:lnTo>
                    <a:pt x="16623" y="1513"/>
                  </a:lnTo>
                  <a:lnTo>
                    <a:pt x="21156" y="1513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0" name="Shape 137"/>
            <p:cNvSpPr/>
            <p:nvPr/>
          </p:nvSpPr>
          <p:spPr>
            <a:xfrm>
              <a:off x="3873890" y="2236039"/>
              <a:ext cx="104270" cy="93766"/>
            </a:xfrm>
            <a:custGeom>
              <a:avLst/>
              <a:gdLst/>
              <a:ahLst/>
              <a:cxnLst/>
              <a:rect l="0" t="0" r="0" b="0"/>
              <a:pathLst>
                <a:path w="104270" h="93766">
                  <a:moveTo>
                    <a:pt x="27201" y="0"/>
                  </a:moveTo>
                  <a:lnTo>
                    <a:pt x="30225" y="0"/>
                  </a:lnTo>
                  <a:lnTo>
                    <a:pt x="33246" y="0"/>
                  </a:lnTo>
                  <a:lnTo>
                    <a:pt x="36268" y="0"/>
                  </a:lnTo>
                  <a:lnTo>
                    <a:pt x="39290" y="0"/>
                  </a:lnTo>
                  <a:lnTo>
                    <a:pt x="42314" y="0"/>
                  </a:lnTo>
                  <a:lnTo>
                    <a:pt x="45335" y="0"/>
                  </a:lnTo>
                  <a:lnTo>
                    <a:pt x="48357" y="0"/>
                  </a:lnTo>
                  <a:lnTo>
                    <a:pt x="49868" y="0"/>
                  </a:lnTo>
                  <a:lnTo>
                    <a:pt x="51379" y="0"/>
                  </a:lnTo>
                  <a:lnTo>
                    <a:pt x="52891" y="0"/>
                  </a:lnTo>
                  <a:lnTo>
                    <a:pt x="54402" y="1513"/>
                  </a:lnTo>
                  <a:lnTo>
                    <a:pt x="57426" y="4537"/>
                  </a:lnTo>
                  <a:lnTo>
                    <a:pt x="61958" y="7560"/>
                  </a:lnTo>
                  <a:lnTo>
                    <a:pt x="66491" y="9073"/>
                  </a:lnTo>
                  <a:lnTo>
                    <a:pt x="71026" y="12099"/>
                  </a:lnTo>
                  <a:lnTo>
                    <a:pt x="75558" y="16636"/>
                  </a:lnTo>
                  <a:lnTo>
                    <a:pt x="80092" y="19661"/>
                  </a:lnTo>
                  <a:lnTo>
                    <a:pt x="84627" y="22684"/>
                  </a:lnTo>
                  <a:lnTo>
                    <a:pt x="89159" y="27223"/>
                  </a:lnTo>
                  <a:lnTo>
                    <a:pt x="92181" y="30247"/>
                  </a:lnTo>
                  <a:lnTo>
                    <a:pt x="96716" y="33272"/>
                  </a:lnTo>
                  <a:lnTo>
                    <a:pt x="99737" y="37809"/>
                  </a:lnTo>
                  <a:lnTo>
                    <a:pt x="101248" y="39322"/>
                  </a:lnTo>
                  <a:lnTo>
                    <a:pt x="101248" y="42346"/>
                  </a:lnTo>
                  <a:lnTo>
                    <a:pt x="102759" y="43859"/>
                  </a:lnTo>
                  <a:lnTo>
                    <a:pt x="102759" y="46883"/>
                  </a:lnTo>
                  <a:lnTo>
                    <a:pt x="104270" y="49907"/>
                  </a:lnTo>
                  <a:lnTo>
                    <a:pt x="104270" y="52933"/>
                  </a:lnTo>
                  <a:lnTo>
                    <a:pt x="104270" y="55957"/>
                  </a:lnTo>
                  <a:lnTo>
                    <a:pt x="104270" y="60494"/>
                  </a:lnTo>
                  <a:lnTo>
                    <a:pt x="104270" y="63518"/>
                  </a:lnTo>
                  <a:lnTo>
                    <a:pt x="102759" y="68056"/>
                  </a:lnTo>
                  <a:lnTo>
                    <a:pt x="102759" y="71081"/>
                  </a:lnTo>
                  <a:lnTo>
                    <a:pt x="101248" y="75617"/>
                  </a:lnTo>
                  <a:lnTo>
                    <a:pt x="99737" y="78643"/>
                  </a:lnTo>
                  <a:lnTo>
                    <a:pt x="96716" y="83180"/>
                  </a:lnTo>
                  <a:lnTo>
                    <a:pt x="95203" y="84692"/>
                  </a:lnTo>
                  <a:lnTo>
                    <a:pt x="92181" y="87717"/>
                  </a:lnTo>
                  <a:lnTo>
                    <a:pt x="89159" y="90740"/>
                  </a:lnTo>
                  <a:lnTo>
                    <a:pt x="84627" y="92254"/>
                  </a:lnTo>
                  <a:lnTo>
                    <a:pt x="80092" y="93766"/>
                  </a:lnTo>
                  <a:lnTo>
                    <a:pt x="75558" y="93766"/>
                  </a:lnTo>
                  <a:lnTo>
                    <a:pt x="72536" y="92254"/>
                  </a:lnTo>
                  <a:lnTo>
                    <a:pt x="69515" y="92254"/>
                  </a:lnTo>
                  <a:lnTo>
                    <a:pt x="66491" y="90740"/>
                  </a:lnTo>
                  <a:lnTo>
                    <a:pt x="63469" y="90740"/>
                  </a:lnTo>
                  <a:lnTo>
                    <a:pt x="61958" y="89228"/>
                  </a:lnTo>
                  <a:lnTo>
                    <a:pt x="57426" y="87717"/>
                  </a:lnTo>
                  <a:lnTo>
                    <a:pt x="54402" y="86204"/>
                  </a:lnTo>
                  <a:lnTo>
                    <a:pt x="51379" y="84692"/>
                  </a:lnTo>
                  <a:lnTo>
                    <a:pt x="48357" y="83180"/>
                  </a:lnTo>
                  <a:lnTo>
                    <a:pt x="45335" y="81667"/>
                  </a:lnTo>
                  <a:lnTo>
                    <a:pt x="42314" y="80155"/>
                  </a:lnTo>
                  <a:lnTo>
                    <a:pt x="37779" y="78643"/>
                  </a:lnTo>
                  <a:lnTo>
                    <a:pt x="36268" y="75617"/>
                  </a:lnTo>
                  <a:lnTo>
                    <a:pt x="33246" y="74106"/>
                  </a:lnTo>
                  <a:lnTo>
                    <a:pt x="30225" y="71081"/>
                  </a:lnTo>
                  <a:lnTo>
                    <a:pt x="27201" y="69569"/>
                  </a:lnTo>
                  <a:lnTo>
                    <a:pt x="24179" y="66544"/>
                  </a:lnTo>
                  <a:lnTo>
                    <a:pt x="21156" y="65032"/>
                  </a:lnTo>
                  <a:lnTo>
                    <a:pt x="18134" y="63518"/>
                  </a:lnTo>
                  <a:lnTo>
                    <a:pt x="15113" y="60494"/>
                  </a:lnTo>
                  <a:lnTo>
                    <a:pt x="12090" y="55957"/>
                  </a:lnTo>
                  <a:lnTo>
                    <a:pt x="7556" y="52933"/>
                  </a:lnTo>
                  <a:lnTo>
                    <a:pt x="4533" y="49907"/>
                  </a:lnTo>
                  <a:lnTo>
                    <a:pt x="3024" y="46883"/>
                  </a:lnTo>
                  <a:lnTo>
                    <a:pt x="1513" y="43859"/>
                  </a:lnTo>
                  <a:lnTo>
                    <a:pt x="0" y="40834"/>
                  </a:lnTo>
                  <a:lnTo>
                    <a:pt x="0" y="39322"/>
                  </a:lnTo>
                  <a:lnTo>
                    <a:pt x="0" y="36295"/>
                  </a:lnTo>
                  <a:lnTo>
                    <a:pt x="0" y="33272"/>
                  </a:lnTo>
                  <a:lnTo>
                    <a:pt x="0" y="30247"/>
                  </a:lnTo>
                  <a:lnTo>
                    <a:pt x="1513" y="27223"/>
                  </a:lnTo>
                  <a:lnTo>
                    <a:pt x="1513" y="24198"/>
                  </a:lnTo>
                  <a:lnTo>
                    <a:pt x="3024" y="21172"/>
                  </a:lnTo>
                  <a:lnTo>
                    <a:pt x="4533" y="18149"/>
                  </a:lnTo>
                  <a:lnTo>
                    <a:pt x="6045" y="16636"/>
                  </a:lnTo>
                  <a:lnTo>
                    <a:pt x="7556" y="13612"/>
                  </a:lnTo>
                  <a:lnTo>
                    <a:pt x="10578" y="9073"/>
                  </a:lnTo>
                  <a:lnTo>
                    <a:pt x="12090" y="6050"/>
                  </a:lnTo>
                  <a:lnTo>
                    <a:pt x="13601" y="4537"/>
                  </a:lnTo>
                  <a:lnTo>
                    <a:pt x="15113" y="3025"/>
                  </a:lnTo>
                  <a:lnTo>
                    <a:pt x="18134" y="3025"/>
                  </a:lnTo>
                  <a:lnTo>
                    <a:pt x="19645" y="1513"/>
                  </a:lnTo>
                  <a:lnTo>
                    <a:pt x="24179" y="1513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1" name="Shape 139"/>
            <p:cNvSpPr/>
            <p:nvPr/>
          </p:nvSpPr>
          <p:spPr>
            <a:xfrm>
              <a:off x="3846689" y="2237550"/>
              <a:ext cx="77069" cy="101328"/>
            </a:xfrm>
            <a:custGeom>
              <a:avLst/>
              <a:gdLst/>
              <a:ahLst/>
              <a:cxnLst/>
              <a:rect l="0" t="0" r="0" b="0"/>
              <a:pathLst>
                <a:path w="77069" h="101328">
                  <a:moveTo>
                    <a:pt x="27201" y="0"/>
                  </a:moveTo>
                  <a:lnTo>
                    <a:pt x="18134" y="48395"/>
                  </a:lnTo>
                  <a:lnTo>
                    <a:pt x="52891" y="83180"/>
                  </a:lnTo>
                  <a:lnTo>
                    <a:pt x="77069" y="101328"/>
                  </a:lnTo>
                  <a:lnTo>
                    <a:pt x="34757" y="96791"/>
                  </a:lnTo>
                  <a:lnTo>
                    <a:pt x="0" y="58982"/>
                  </a:lnTo>
                  <a:lnTo>
                    <a:pt x="0" y="31760"/>
                  </a:lnTo>
                  <a:lnTo>
                    <a:pt x="10578" y="12099"/>
                  </a:lnTo>
                  <a:lnTo>
                    <a:pt x="2720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2" name="Shape 141"/>
            <p:cNvSpPr/>
            <p:nvPr/>
          </p:nvSpPr>
          <p:spPr>
            <a:xfrm>
              <a:off x="3901091" y="2142271"/>
              <a:ext cx="78580" cy="78642"/>
            </a:xfrm>
            <a:custGeom>
              <a:avLst/>
              <a:gdLst/>
              <a:ahLst/>
              <a:cxnLst/>
              <a:rect l="0" t="0" r="0" b="0"/>
              <a:pathLst>
                <a:path w="78580" h="78642">
                  <a:moveTo>
                    <a:pt x="18134" y="0"/>
                  </a:moveTo>
                  <a:lnTo>
                    <a:pt x="25690" y="3025"/>
                  </a:lnTo>
                  <a:lnTo>
                    <a:pt x="25690" y="34783"/>
                  </a:lnTo>
                  <a:lnTo>
                    <a:pt x="52891" y="65031"/>
                  </a:lnTo>
                  <a:lnTo>
                    <a:pt x="78580" y="78642"/>
                  </a:lnTo>
                  <a:lnTo>
                    <a:pt x="64980" y="78642"/>
                  </a:lnTo>
                  <a:lnTo>
                    <a:pt x="19645" y="65031"/>
                  </a:lnTo>
                  <a:lnTo>
                    <a:pt x="19645" y="63519"/>
                  </a:lnTo>
                  <a:lnTo>
                    <a:pt x="16623" y="62005"/>
                  </a:lnTo>
                  <a:lnTo>
                    <a:pt x="15112" y="57469"/>
                  </a:lnTo>
                  <a:lnTo>
                    <a:pt x="10578" y="54445"/>
                  </a:lnTo>
                  <a:lnTo>
                    <a:pt x="7556" y="49908"/>
                  </a:lnTo>
                  <a:lnTo>
                    <a:pt x="4533" y="45370"/>
                  </a:lnTo>
                  <a:lnTo>
                    <a:pt x="1511" y="42346"/>
                  </a:lnTo>
                  <a:lnTo>
                    <a:pt x="0" y="39321"/>
                  </a:lnTo>
                  <a:lnTo>
                    <a:pt x="1511" y="37809"/>
                  </a:lnTo>
                  <a:lnTo>
                    <a:pt x="1511" y="36297"/>
                  </a:lnTo>
                  <a:lnTo>
                    <a:pt x="1511" y="33270"/>
                  </a:lnTo>
                  <a:lnTo>
                    <a:pt x="3022" y="31759"/>
                  </a:lnTo>
                  <a:lnTo>
                    <a:pt x="4533" y="27222"/>
                  </a:lnTo>
                  <a:lnTo>
                    <a:pt x="6045" y="24198"/>
                  </a:lnTo>
                  <a:lnTo>
                    <a:pt x="7556" y="21171"/>
                  </a:lnTo>
                  <a:lnTo>
                    <a:pt x="9067" y="18148"/>
                  </a:lnTo>
                  <a:lnTo>
                    <a:pt x="10578" y="13611"/>
                  </a:lnTo>
                  <a:lnTo>
                    <a:pt x="12090" y="10587"/>
                  </a:lnTo>
                  <a:lnTo>
                    <a:pt x="13601" y="7560"/>
                  </a:lnTo>
                  <a:lnTo>
                    <a:pt x="15112" y="6048"/>
                  </a:lnTo>
                  <a:lnTo>
                    <a:pt x="16623" y="3025"/>
                  </a:lnTo>
                  <a:lnTo>
                    <a:pt x="16623" y="1512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3" name="Shape 143"/>
            <p:cNvSpPr/>
            <p:nvPr/>
          </p:nvSpPr>
          <p:spPr>
            <a:xfrm>
              <a:off x="3952471" y="2045478"/>
              <a:ext cx="101248" cy="80155"/>
            </a:xfrm>
            <a:custGeom>
              <a:avLst/>
              <a:gdLst/>
              <a:ahLst/>
              <a:cxnLst/>
              <a:rect l="0" t="0" r="0" b="0"/>
              <a:pathLst>
                <a:path w="101248" h="80155">
                  <a:moveTo>
                    <a:pt x="4533" y="0"/>
                  </a:moveTo>
                  <a:lnTo>
                    <a:pt x="15110" y="0"/>
                  </a:lnTo>
                  <a:lnTo>
                    <a:pt x="18134" y="31759"/>
                  </a:lnTo>
                  <a:lnTo>
                    <a:pt x="54402" y="57469"/>
                  </a:lnTo>
                  <a:lnTo>
                    <a:pt x="101248" y="80155"/>
                  </a:lnTo>
                  <a:lnTo>
                    <a:pt x="60446" y="80155"/>
                  </a:lnTo>
                  <a:lnTo>
                    <a:pt x="15110" y="51420"/>
                  </a:lnTo>
                  <a:lnTo>
                    <a:pt x="0" y="27222"/>
                  </a:lnTo>
                  <a:lnTo>
                    <a:pt x="453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4" name="Shape 145"/>
            <p:cNvSpPr/>
            <p:nvPr/>
          </p:nvSpPr>
          <p:spPr>
            <a:xfrm>
              <a:off x="4006872" y="1950197"/>
              <a:ext cx="69513" cy="81667"/>
            </a:xfrm>
            <a:custGeom>
              <a:avLst/>
              <a:gdLst/>
              <a:ahLst/>
              <a:cxnLst/>
              <a:rect l="0" t="0" r="0" b="0"/>
              <a:pathLst>
                <a:path w="69513" h="81667">
                  <a:moveTo>
                    <a:pt x="12089" y="0"/>
                  </a:moveTo>
                  <a:lnTo>
                    <a:pt x="16623" y="39321"/>
                  </a:lnTo>
                  <a:lnTo>
                    <a:pt x="64980" y="68056"/>
                  </a:lnTo>
                  <a:lnTo>
                    <a:pt x="66491" y="71081"/>
                  </a:lnTo>
                  <a:lnTo>
                    <a:pt x="68002" y="75617"/>
                  </a:lnTo>
                  <a:lnTo>
                    <a:pt x="69513" y="78643"/>
                  </a:lnTo>
                  <a:lnTo>
                    <a:pt x="68002" y="81667"/>
                  </a:lnTo>
                  <a:lnTo>
                    <a:pt x="68002" y="80155"/>
                  </a:lnTo>
                  <a:lnTo>
                    <a:pt x="66491" y="80155"/>
                  </a:lnTo>
                  <a:lnTo>
                    <a:pt x="63469" y="78643"/>
                  </a:lnTo>
                  <a:lnTo>
                    <a:pt x="58937" y="78643"/>
                  </a:lnTo>
                  <a:lnTo>
                    <a:pt x="55913" y="77129"/>
                  </a:lnTo>
                  <a:lnTo>
                    <a:pt x="51379" y="75617"/>
                  </a:lnTo>
                  <a:lnTo>
                    <a:pt x="48357" y="74106"/>
                  </a:lnTo>
                  <a:lnTo>
                    <a:pt x="45336" y="74106"/>
                  </a:lnTo>
                  <a:lnTo>
                    <a:pt x="43823" y="72593"/>
                  </a:lnTo>
                  <a:lnTo>
                    <a:pt x="40801" y="72593"/>
                  </a:lnTo>
                  <a:lnTo>
                    <a:pt x="37779" y="71081"/>
                  </a:lnTo>
                  <a:lnTo>
                    <a:pt x="36268" y="69568"/>
                  </a:lnTo>
                  <a:lnTo>
                    <a:pt x="33247" y="69568"/>
                  </a:lnTo>
                  <a:lnTo>
                    <a:pt x="30223" y="68056"/>
                  </a:lnTo>
                  <a:lnTo>
                    <a:pt x="28712" y="66544"/>
                  </a:lnTo>
                  <a:lnTo>
                    <a:pt x="25690" y="66544"/>
                  </a:lnTo>
                  <a:lnTo>
                    <a:pt x="22667" y="65031"/>
                  </a:lnTo>
                  <a:lnTo>
                    <a:pt x="19646" y="63518"/>
                  </a:lnTo>
                  <a:lnTo>
                    <a:pt x="16623" y="62005"/>
                  </a:lnTo>
                  <a:lnTo>
                    <a:pt x="12089" y="58982"/>
                  </a:lnTo>
                  <a:lnTo>
                    <a:pt x="7556" y="57470"/>
                  </a:lnTo>
                  <a:lnTo>
                    <a:pt x="6046" y="54445"/>
                  </a:lnTo>
                  <a:lnTo>
                    <a:pt x="4535" y="51420"/>
                  </a:lnTo>
                  <a:lnTo>
                    <a:pt x="3022" y="48394"/>
                  </a:lnTo>
                  <a:lnTo>
                    <a:pt x="1511" y="46883"/>
                  </a:lnTo>
                  <a:lnTo>
                    <a:pt x="1511" y="43858"/>
                  </a:lnTo>
                  <a:lnTo>
                    <a:pt x="0" y="40834"/>
                  </a:lnTo>
                  <a:lnTo>
                    <a:pt x="0" y="37809"/>
                  </a:lnTo>
                  <a:lnTo>
                    <a:pt x="0" y="34783"/>
                  </a:lnTo>
                  <a:lnTo>
                    <a:pt x="0" y="31759"/>
                  </a:lnTo>
                  <a:lnTo>
                    <a:pt x="0" y="28735"/>
                  </a:lnTo>
                  <a:lnTo>
                    <a:pt x="0" y="27223"/>
                  </a:lnTo>
                  <a:lnTo>
                    <a:pt x="0" y="24198"/>
                  </a:lnTo>
                  <a:lnTo>
                    <a:pt x="0" y="22684"/>
                  </a:lnTo>
                  <a:lnTo>
                    <a:pt x="0" y="21172"/>
                  </a:lnTo>
                  <a:lnTo>
                    <a:pt x="0" y="19661"/>
                  </a:lnTo>
                  <a:lnTo>
                    <a:pt x="9067" y="3025"/>
                  </a:lnTo>
                  <a:lnTo>
                    <a:pt x="1208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5" name="Shape 147"/>
            <p:cNvSpPr/>
            <p:nvPr/>
          </p:nvSpPr>
          <p:spPr>
            <a:xfrm>
              <a:off x="4077897" y="1702169"/>
              <a:ext cx="188895" cy="140649"/>
            </a:xfrm>
            <a:custGeom>
              <a:avLst/>
              <a:gdLst/>
              <a:ahLst/>
              <a:cxnLst/>
              <a:rect l="0" t="0" r="0" b="0"/>
              <a:pathLst>
                <a:path w="188895" h="140649">
                  <a:moveTo>
                    <a:pt x="21156" y="0"/>
                  </a:moveTo>
                  <a:lnTo>
                    <a:pt x="22667" y="1513"/>
                  </a:lnTo>
                  <a:lnTo>
                    <a:pt x="24178" y="1513"/>
                  </a:lnTo>
                  <a:lnTo>
                    <a:pt x="27201" y="3025"/>
                  </a:lnTo>
                  <a:lnTo>
                    <a:pt x="30223" y="4537"/>
                  </a:lnTo>
                  <a:lnTo>
                    <a:pt x="31734" y="6049"/>
                  </a:lnTo>
                  <a:lnTo>
                    <a:pt x="36268" y="7562"/>
                  </a:lnTo>
                  <a:lnTo>
                    <a:pt x="39290" y="9074"/>
                  </a:lnTo>
                  <a:lnTo>
                    <a:pt x="43824" y="12099"/>
                  </a:lnTo>
                  <a:lnTo>
                    <a:pt x="48357" y="15124"/>
                  </a:lnTo>
                  <a:lnTo>
                    <a:pt x="51379" y="15124"/>
                  </a:lnTo>
                  <a:lnTo>
                    <a:pt x="54402" y="16636"/>
                  </a:lnTo>
                  <a:lnTo>
                    <a:pt x="55913" y="18148"/>
                  </a:lnTo>
                  <a:lnTo>
                    <a:pt x="58935" y="19661"/>
                  </a:lnTo>
                  <a:lnTo>
                    <a:pt x="61957" y="21173"/>
                  </a:lnTo>
                  <a:lnTo>
                    <a:pt x="64980" y="22685"/>
                  </a:lnTo>
                  <a:lnTo>
                    <a:pt x="66491" y="24198"/>
                  </a:lnTo>
                  <a:lnTo>
                    <a:pt x="69513" y="25710"/>
                  </a:lnTo>
                  <a:lnTo>
                    <a:pt x="72535" y="27223"/>
                  </a:lnTo>
                  <a:lnTo>
                    <a:pt x="75558" y="28735"/>
                  </a:lnTo>
                  <a:lnTo>
                    <a:pt x="78580" y="30247"/>
                  </a:lnTo>
                  <a:lnTo>
                    <a:pt x="80091" y="31759"/>
                  </a:lnTo>
                  <a:lnTo>
                    <a:pt x="84625" y="33272"/>
                  </a:lnTo>
                  <a:lnTo>
                    <a:pt x="87647" y="34784"/>
                  </a:lnTo>
                  <a:lnTo>
                    <a:pt x="90670" y="36297"/>
                  </a:lnTo>
                  <a:lnTo>
                    <a:pt x="92181" y="37809"/>
                  </a:lnTo>
                  <a:lnTo>
                    <a:pt x="95203" y="37809"/>
                  </a:lnTo>
                  <a:lnTo>
                    <a:pt x="98225" y="39321"/>
                  </a:lnTo>
                  <a:lnTo>
                    <a:pt x="101248" y="40834"/>
                  </a:lnTo>
                  <a:lnTo>
                    <a:pt x="104270" y="43858"/>
                  </a:lnTo>
                  <a:lnTo>
                    <a:pt x="107292" y="43858"/>
                  </a:lnTo>
                  <a:lnTo>
                    <a:pt x="110315" y="45371"/>
                  </a:lnTo>
                  <a:lnTo>
                    <a:pt x="113337" y="46883"/>
                  </a:lnTo>
                  <a:lnTo>
                    <a:pt x="114848" y="48395"/>
                  </a:lnTo>
                  <a:lnTo>
                    <a:pt x="117870" y="49908"/>
                  </a:lnTo>
                  <a:lnTo>
                    <a:pt x="120893" y="51420"/>
                  </a:lnTo>
                  <a:lnTo>
                    <a:pt x="122404" y="52933"/>
                  </a:lnTo>
                  <a:lnTo>
                    <a:pt x="125426" y="54445"/>
                  </a:lnTo>
                  <a:lnTo>
                    <a:pt x="129960" y="57470"/>
                  </a:lnTo>
                  <a:lnTo>
                    <a:pt x="134493" y="58982"/>
                  </a:lnTo>
                  <a:lnTo>
                    <a:pt x="139027" y="62007"/>
                  </a:lnTo>
                  <a:lnTo>
                    <a:pt x="142049" y="63519"/>
                  </a:lnTo>
                  <a:lnTo>
                    <a:pt x="146583" y="65031"/>
                  </a:lnTo>
                  <a:lnTo>
                    <a:pt x="148094" y="68056"/>
                  </a:lnTo>
                  <a:lnTo>
                    <a:pt x="151116" y="68056"/>
                  </a:lnTo>
                  <a:lnTo>
                    <a:pt x="152627" y="69569"/>
                  </a:lnTo>
                  <a:lnTo>
                    <a:pt x="155649" y="71081"/>
                  </a:lnTo>
                  <a:lnTo>
                    <a:pt x="158672" y="72593"/>
                  </a:lnTo>
                  <a:lnTo>
                    <a:pt x="163205" y="75618"/>
                  </a:lnTo>
                  <a:lnTo>
                    <a:pt x="166227" y="77130"/>
                  </a:lnTo>
                  <a:lnTo>
                    <a:pt x="170761" y="78643"/>
                  </a:lnTo>
                  <a:lnTo>
                    <a:pt x="173783" y="80155"/>
                  </a:lnTo>
                  <a:lnTo>
                    <a:pt x="176805" y="81667"/>
                  </a:lnTo>
                  <a:lnTo>
                    <a:pt x="179828" y="84692"/>
                  </a:lnTo>
                  <a:lnTo>
                    <a:pt x="182850" y="87717"/>
                  </a:lnTo>
                  <a:lnTo>
                    <a:pt x="185873" y="90742"/>
                  </a:lnTo>
                  <a:lnTo>
                    <a:pt x="187384" y="92254"/>
                  </a:lnTo>
                  <a:lnTo>
                    <a:pt x="187384" y="96791"/>
                  </a:lnTo>
                  <a:lnTo>
                    <a:pt x="188895" y="99816"/>
                  </a:lnTo>
                  <a:lnTo>
                    <a:pt x="187384" y="104353"/>
                  </a:lnTo>
                  <a:lnTo>
                    <a:pt x="185873" y="107378"/>
                  </a:lnTo>
                  <a:lnTo>
                    <a:pt x="182850" y="113427"/>
                  </a:lnTo>
                  <a:lnTo>
                    <a:pt x="181339" y="116452"/>
                  </a:lnTo>
                  <a:lnTo>
                    <a:pt x="176805" y="120989"/>
                  </a:lnTo>
                  <a:lnTo>
                    <a:pt x="173783" y="125526"/>
                  </a:lnTo>
                  <a:lnTo>
                    <a:pt x="170761" y="128550"/>
                  </a:lnTo>
                  <a:lnTo>
                    <a:pt x="169250" y="130063"/>
                  </a:lnTo>
                  <a:lnTo>
                    <a:pt x="166227" y="133088"/>
                  </a:lnTo>
                  <a:lnTo>
                    <a:pt x="163205" y="134600"/>
                  </a:lnTo>
                  <a:lnTo>
                    <a:pt x="160183" y="136112"/>
                  </a:lnTo>
                  <a:lnTo>
                    <a:pt x="157161" y="139137"/>
                  </a:lnTo>
                  <a:lnTo>
                    <a:pt x="154138" y="140649"/>
                  </a:lnTo>
                  <a:lnTo>
                    <a:pt x="151116" y="140649"/>
                  </a:lnTo>
                  <a:lnTo>
                    <a:pt x="10578" y="66544"/>
                  </a:lnTo>
                  <a:lnTo>
                    <a:pt x="0" y="46883"/>
                  </a:lnTo>
                  <a:lnTo>
                    <a:pt x="211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6" name="Shape 149"/>
            <p:cNvSpPr/>
            <p:nvPr/>
          </p:nvSpPr>
          <p:spPr>
            <a:xfrm>
              <a:off x="4523690" y="1192503"/>
              <a:ext cx="131471" cy="161822"/>
            </a:xfrm>
            <a:custGeom>
              <a:avLst/>
              <a:gdLst/>
              <a:ahLst/>
              <a:cxnLst/>
              <a:rect l="0" t="0" r="0" b="0"/>
              <a:pathLst>
                <a:path w="131471" h="161822">
                  <a:moveTo>
                    <a:pt x="61957" y="0"/>
                  </a:moveTo>
                  <a:lnTo>
                    <a:pt x="63469" y="0"/>
                  </a:lnTo>
                  <a:lnTo>
                    <a:pt x="64980" y="0"/>
                  </a:lnTo>
                  <a:lnTo>
                    <a:pt x="68002" y="1512"/>
                  </a:lnTo>
                  <a:lnTo>
                    <a:pt x="69513" y="1512"/>
                  </a:lnTo>
                  <a:lnTo>
                    <a:pt x="74047" y="3025"/>
                  </a:lnTo>
                  <a:lnTo>
                    <a:pt x="77069" y="4537"/>
                  </a:lnTo>
                  <a:lnTo>
                    <a:pt x="80092" y="7562"/>
                  </a:lnTo>
                  <a:lnTo>
                    <a:pt x="83114" y="9074"/>
                  </a:lnTo>
                  <a:lnTo>
                    <a:pt x="87647" y="10587"/>
                  </a:lnTo>
                  <a:lnTo>
                    <a:pt x="90670" y="12099"/>
                  </a:lnTo>
                  <a:lnTo>
                    <a:pt x="93692" y="13611"/>
                  </a:lnTo>
                  <a:lnTo>
                    <a:pt x="96714" y="15123"/>
                  </a:lnTo>
                  <a:lnTo>
                    <a:pt x="101248" y="18148"/>
                  </a:lnTo>
                  <a:lnTo>
                    <a:pt x="102759" y="18148"/>
                  </a:lnTo>
                  <a:lnTo>
                    <a:pt x="129960" y="52932"/>
                  </a:lnTo>
                  <a:lnTo>
                    <a:pt x="129960" y="54445"/>
                  </a:lnTo>
                  <a:lnTo>
                    <a:pt x="129960" y="55957"/>
                  </a:lnTo>
                  <a:lnTo>
                    <a:pt x="129960" y="57470"/>
                  </a:lnTo>
                  <a:lnTo>
                    <a:pt x="129960" y="58982"/>
                  </a:lnTo>
                  <a:lnTo>
                    <a:pt x="129960" y="62007"/>
                  </a:lnTo>
                  <a:lnTo>
                    <a:pt x="129960" y="65031"/>
                  </a:lnTo>
                  <a:lnTo>
                    <a:pt x="131471" y="66544"/>
                  </a:lnTo>
                  <a:lnTo>
                    <a:pt x="131471" y="69568"/>
                  </a:lnTo>
                  <a:lnTo>
                    <a:pt x="131471" y="72593"/>
                  </a:lnTo>
                  <a:lnTo>
                    <a:pt x="131471" y="75618"/>
                  </a:lnTo>
                  <a:lnTo>
                    <a:pt x="131471" y="78643"/>
                  </a:lnTo>
                  <a:lnTo>
                    <a:pt x="131471" y="83180"/>
                  </a:lnTo>
                  <a:lnTo>
                    <a:pt x="129960" y="86204"/>
                  </a:lnTo>
                  <a:lnTo>
                    <a:pt x="129960" y="90742"/>
                  </a:lnTo>
                  <a:lnTo>
                    <a:pt x="129960" y="93766"/>
                  </a:lnTo>
                  <a:lnTo>
                    <a:pt x="128449" y="98303"/>
                  </a:lnTo>
                  <a:lnTo>
                    <a:pt x="128449" y="102840"/>
                  </a:lnTo>
                  <a:lnTo>
                    <a:pt x="126938" y="107377"/>
                  </a:lnTo>
                  <a:lnTo>
                    <a:pt x="125426" y="110402"/>
                  </a:lnTo>
                  <a:lnTo>
                    <a:pt x="125426" y="114939"/>
                  </a:lnTo>
                  <a:lnTo>
                    <a:pt x="123915" y="119476"/>
                  </a:lnTo>
                  <a:lnTo>
                    <a:pt x="120893" y="122501"/>
                  </a:lnTo>
                  <a:lnTo>
                    <a:pt x="119381" y="127038"/>
                  </a:lnTo>
                  <a:lnTo>
                    <a:pt x="117870" y="130063"/>
                  </a:lnTo>
                  <a:lnTo>
                    <a:pt x="114848" y="134600"/>
                  </a:lnTo>
                  <a:lnTo>
                    <a:pt x="111826" y="137625"/>
                  </a:lnTo>
                  <a:lnTo>
                    <a:pt x="108803" y="140649"/>
                  </a:lnTo>
                  <a:lnTo>
                    <a:pt x="105781" y="145186"/>
                  </a:lnTo>
                  <a:lnTo>
                    <a:pt x="101248" y="148211"/>
                  </a:lnTo>
                  <a:lnTo>
                    <a:pt x="98225" y="151236"/>
                  </a:lnTo>
                  <a:lnTo>
                    <a:pt x="95203" y="152748"/>
                  </a:lnTo>
                  <a:lnTo>
                    <a:pt x="92181" y="154261"/>
                  </a:lnTo>
                  <a:lnTo>
                    <a:pt x="90670" y="155773"/>
                  </a:lnTo>
                  <a:lnTo>
                    <a:pt x="87647" y="157285"/>
                  </a:lnTo>
                  <a:lnTo>
                    <a:pt x="84625" y="157285"/>
                  </a:lnTo>
                  <a:lnTo>
                    <a:pt x="81603" y="158798"/>
                  </a:lnTo>
                  <a:lnTo>
                    <a:pt x="77069" y="158798"/>
                  </a:lnTo>
                  <a:lnTo>
                    <a:pt x="74047" y="160310"/>
                  </a:lnTo>
                  <a:lnTo>
                    <a:pt x="71024" y="160310"/>
                  </a:lnTo>
                  <a:lnTo>
                    <a:pt x="68002" y="161822"/>
                  </a:lnTo>
                  <a:lnTo>
                    <a:pt x="64980" y="161822"/>
                  </a:lnTo>
                  <a:lnTo>
                    <a:pt x="61957" y="161822"/>
                  </a:lnTo>
                  <a:lnTo>
                    <a:pt x="58935" y="161822"/>
                  </a:lnTo>
                  <a:lnTo>
                    <a:pt x="55913" y="161822"/>
                  </a:lnTo>
                  <a:lnTo>
                    <a:pt x="52891" y="161822"/>
                  </a:lnTo>
                  <a:lnTo>
                    <a:pt x="49868" y="161822"/>
                  </a:lnTo>
                  <a:lnTo>
                    <a:pt x="46846" y="161822"/>
                  </a:lnTo>
                  <a:lnTo>
                    <a:pt x="43824" y="160310"/>
                  </a:lnTo>
                  <a:lnTo>
                    <a:pt x="40801" y="160310"/>
                  </a:lnTo>
                  <a:lnTo>
                    <a:pt x="37779" y="160310"/>
                  </a:lnTo>
                  <a:lnTo>
                    <a:pt x="34757" y="158798"/>
                  </a:lnTo>
                  <a:lnTo>
                    <a:pt x="31734" y="158798"/>
                  </a:lnTo>
                  <a:lnTo>
                    <a:pt x="28712" y="157285"/>
                  </a:lnTo>
                  <a:lnTo>
                    <a:pt x="25690" y="157285"/>
                  </a:lnTo>
                  <a:lnTo>
                    <a:pt x="21156" y="155773"/>
                  </a:lnTo>
                  <a:lnTo>
                    <a:pt x="16623" y="154261"/>
                  </a:lnTo>
                  <a:lnTo>
                    <a:pt x="12089" y="152748"/>
                  </a:lnTo>
                  <a:lnTo>
                    <a:pt x="7556" y="151236"/>
                  </a:lnTo>
                  <a:lnTo>
                    <a:pt x="4533" y="149723"/>
                  </a:lnTo>
                  <a:lnTo>
                    <a:pt x="3022" y="148211"/>
                  </a:lnTo>
                  <a:lnTo>
                    <a:pt x="1511" y="146699"/>
                  </a:lnTo>
                  <a:lnTo>
                    <a:pt x="0" y="145186"/>
                  </a:lnTo>
                  <a:lnTo>
                    <a:pt x="0" y="143674"/>
                  </a:lnTo>
                  <a:lnTo>
                    <a:pt x="49868" y="148211"/>
                  </a:lnTo>
                  <a:lnTo>
                    <a:pt x="12089" y="93766"/>
                  </a:lnTo>
                  <a:lnTo>
                    <a:pt x="13600" y="93766"/>
                  </a:lnTo>
                  <a:lnTo>
                    <a:pt x="16623" y="95278"/>
                  </a:lnTo>
                  <a:lnTo>
                    <a:pt x="18134" y="95278"/>
                  </a:lnTo>
                  <a:lnTo>
                    <a:pt x="19645" y="96791"/>
                  </a:lnTo>
                  <a:lnTo>
                    <a:pt x="22667" y="96791"/>
                  </a:lnTo>
                  <a:lnTo>
                    <a:pt x="24178" y="98303"/>
                  </a:lnTo>
                  <a:lnTo>
                    <a:pt x="28712" y="99816"/>
                  </a:lnTo>
                  <a:lnTo>
                    <a:pt x="31734" y="99816"/>
                  </a:lnTo>
                  <a:lnTo>
                    <a:pt x="34757" y="101328"/>
                  </a:lnTo>
                  <a:lnTo>
                    <a:pt x="37779" y="102840"/>
                  </a:lnTo>
                  <a:lnTo>
                    <a:pt x="40801" y="102840"/>
                  </a:lnTo>
                  <a:lnTo>
                    <a:pt x="43824" y="104353"/>
                  </a:lnTo>
                  <a:lnTo>
                    <a:pt x="48357" y="105865"/>
                  </a:lnTo>
                  <a:lnTo>
                    <a:pt x="51379" y="107377"/>
                  </a:lnTo>
                  <a:lnTo>
                    <a:pt x="54402" y="108890"/>
                  </a:lnTo>
                  <a:lnTo>
                    <a:pt x="58935" y="108890"/>
                  </a:lnTo>
                  <a:lnTo>
                    <a:pt x="61957" y="110402"/>
                  </a:lnTo>
                  <a:lnTo>
                    <a:pt x="64980" y="111914"/>
                  </a:lnTo>
                  <a:lnTo>
                    <a:pt x="68002" y="111914"/>
                  </a:lnTo>
                  <a:lnTo>
                    <a:pt x="71024" y="113427"/>
                  </a:lnTo>
                  <a:lnTo>
                    <a:pt x="74047" y="113427"/>
                  </a:lnTo>
                  <a:lnTo>
                    <a:pt x="75558" y="114939"/>
                  </a:lnTo>
                  <a:lnTo>
                    <a:pt x="80092" y="116452"/>
                  </a:lnTo>
                  <a:lnTo>
                    <a:pt x="86136" y="117964"/>
                  </a:lnTo>
                  <a:lnTo>
                    <a:pt x="81603" y="114939"/>
                  </a:lnTo>
                  <a:lnTo>
                    <a:pt x="78580" y="113427"/>
                  </a:lnTo>
                  <a:lnTo>
                    <a:pt x="75558" y="110402"/>
                  </a:lnTo>
                  <a:lnTo>
                    <a:pt x="71024" y="107377"/>
                  </a:lnTo>
                  <a:lnTo>
                    <a:pt x="66491" y="102840"/>
                  </a:lnTo>
                  <a:lnTo>
                    <a:pt x="63469" y="101328"/>
                  </a:lnTo>
                  <a:lnTo>
                    <a:pt x="61957" y="99816"/>
                  </a:lnTo>
                  <a:lnTo>
                    <a:pt x="58935" y="98303"/>
                  </a:lnTo>
                  <a:lnTo>
                    <a:pt x="55913" y="96791"/>
                  </a:lnTo>
                  <a:lnTo>
                    <a:pt x="54402" y="93766"/>
                  </a:lnTo>
                  <a:lnTo>
                    <a:pt x="51379" y="92254"/>
                  </a:lnTo>
                  <a:lnTo>
                    <a:pt x="48357" y="90742"/>
                  </a:lnTo>
                  <a:lnTo>
                    <a:pt x="46846" y="87717"/>
                  </a:lnTo>
                  <a:lnTo>
                    <a:pt x="43824" y="86204"/>
                  </a:lnTo>
                  <a:lnTo>
                    <a:pt x="40801" y="84692"/>
                  </a:lnTo>
                  <a:lnTo>
                    <a:pt x="39290" y="81667"/>
                  </a:lnTo>
                  <a:lnTo>
                    <a:pt x="36268" y="80155"/>
                  </a:lnTo>
                  <a:lnTo>
                    <a:pt x="31734" y="75618"/>
                  </a:lnTo>
                  <a:lnTo>
                    <a:pt x="27201" y="72593"/>
                  </a:lnTo>
                  <a:lnTo>
                    <a:pt x="24178" y="69568"/>
                  </a:lnTo>
                  <a:lnTo>
                    <a:pt x="19645" y="68056"/>
                  </a:lnTo>
                  <a:lnTo>
                    <a:pt x="18134" y="65031"/>
                  </a:lnTo>
                  <a:lnTo>
                    <a:pt x="19645" y="63519"/>
                  </a:lnTo>
                  <a:lnTo>
                    <a:pt x="21156" y="63519"/>
                  </a:lnTo>
                  <a:lnTo>
                    <a:pt x="21156" y="65031"/>
                  </a:lnTo>
                  <a:lnTo>
                    <a:pt x="22667" y="65031"/>
                  </a:lnTo>
                  <a:lnTo>
                    <a:pt x="25690" y="65031"/>
                  </a:lnTo>
                  <a:lnTo>
                    <a:pt x="28712" y="65031"/>
                  </a:lnTo>
                  <a:lnTo>
                    <a:pt x="30223" y="66544"/>
                  </a:lnTo>
                  <a:lnTo>
                    <a:pt x="33246" y="68056"/>
                  </a:lnTo>
                  <a:lnTo>
                    <a:pt x="36268" y="69568"/>
                  </a:lnTo>
                  <a:lnTo>
                    <a:pt x="40801" y="71081"/>
                  </a:lnTo>
                  <a:lnTo>
                    <a:pt x="43824" y="71081"/>
                  </a:lnTo>
                  <a:lnTo>
                    <a:pt x="48357" y="72593"/>
                  </a:lnTo>
                  <a:lnTo>
                    <a:pt x="51379" y="74106"/>
                  </a:lnTo>
                  <a:lnTo>
                    <a:pt x="55913" y="75618"/>
                  </a:lnTo>
                  <a:lnTo>
                    <a:pt x="60446" y="77130"/>
                  </a:lnTo>
                  <a:lnTo>
                    <a:pt x="63469" y="78643"/>
                  </a:lnTo>
                  <a:lnTo>
                    <a:pt x="68002" y="80155"/>
                  </a:lnTo>
                  <a:lnTo>
                    <a:pt x="72535" y="81667"/>
                  </a:lnTo>
                  <a:lnTo>
                    <a:pt x="77069" y="83180"/>
                  </a:lnTo>
                  <a:lnTo>
                    <a:pt x="80092" y="84692"/>
                  </a:lnTo>
                  <a:lnTo>
                    <a:pt x="84625" y="86204"/>
                  </a:lnTo>
                  <a:lnTo>
                    <a:pt x="87647" y="86204"/>
                  </a:lnTo>
                  <a:lnTo>
                    <a:pt x="90670" y="87717"/>
                  </a:lnTo>
                  <a:lnTo>
                    <a:pt x="95203" y="89229"/>
                  </a:lnTo>
                  <a:lnTo>
                    <a:pt x="96714" y="90742"/>
                  </a:lnTo>
                  <a:lnTo>
                    <a:pt x="101248" y="90742"/>
                  </a:lnTo>
                  <a:lnTo>
                    <a:pt x="102759" y="92254"/>
                  </a:lnTo>
                  <a:lnTo>
                    <a:pt x="104270" y="92254"/>
                  </a:lnTo>
                  <a:lnTo>
                    <a:pt x="105781" y="93766"/>
                  </a:lnTo>
                  <a:lnTo>
                    <a:pt x="107292" y="92254"/>
                  </a:lnTo>
                  <a:lnTo>
                    <a:pt x="105781" y="90742"/>
                  </a:lnTo>
                  <a:lnTo>
                    <a:pt x="102759" y="87717"/>
                  </a:lnTo>
                  <a:lnTo>
                    <a:pt x="101248" y="84692"/>
                  </a:lnTo>
                  <a:lnTo>
                    <a:pt x="98225" y="83180"/>
                  </a:lnTo>
                  <a:lnTo>
                    <a:pt x="96714" y="80155"/>
                  </a:lnTo>
                  <a:lnTo>
                    <a:pt x="93692" y="78643"/>
                  </a:lnTo>
                  <a:lnTo>
                    <a:pt x="90670" y="75618"/>
                  </a:lnTo>
                  <a:lnTo>
                    <a:pt x="87647" y="74106"/>
                  </a:lnTo>
                  <a:lnTo>
                    <a:pt x="86136" y="71081"/>
                  </a:lnTo>
                  <a:lnTo>
                    <a:pt x="81603" y="68056"/>
                  </a:lnTo>
                  <a:lnTo>
                    <a:pt x="80092" y="65031"/>
                  </a:lnTo>
                  <a:lnTo>
                    <a:pt x="77069" y="62007"/>
                  </a:lnTo>
                  <a:lnTo>
                    <a:pt x="72535" y="58982"/>
                  </a:lnTo>
                  <a:lnTo>
                    <a:pt x="69513" y="55957"/>
                  </a:lnTo>
                  <a:lnTo>
                    <a:pt x="68002" y="52932"/>
                  </a:lnTo>
                  <a:lnTo>
                    <a:pt x="64980" y="51420"/>
                  </a:lnTo>
                  <a:lnTo>
                    <a:pt x="61957" y="48395"/>
                  </a:lnTo>
                  <a:lnTo>
                    <a:pt x="58935" y="45371"/>
                  </a:lnTo>
                  <a:lnTo>
                    <a:pt x="57424" y="42346"/>
                  </a:lnTo>
                  <a:lnTo>
                    <a:pt x="54402" y="39321"/>
                  </a:lnTo>
                  <a:lnTo>
                    <a:pt x="52891" y="36297"/>
                  </a:lnTo>
                  <a:lnTo>
                    <a:pt x="49868" y="34784"/>
                  </a:lnTo>
                  <a:lnTo>
                    <a:pt x="48357" y="30247"/>
                  </a:lnTo>
                  <a:lnTo>
                    <a:pt x="45335" y="27222"/>
                  </a:lnTo>
                  <a:lnTo>
                    <a:pt x="45335" y="25710"/>
                  </a:lnTo>
                  <a:lnTo>
                    <a:pt x="45335" y="24198"/>
                  </a:lnTo>
                  <a:lnTo>
                    <a:pt x="48357" y="24198"/>
                  </a:lnTo>
                  <a:lnTo>
                    <a:pt x="52891" y="24198"/>
                  </a:lnTo>
                  <a:lnTo>
                    <a:pt x="54402" y="25710"/>
                  </a:lnTo>
                  <a:lnTo>
                    <a:pt x="57424" y="25710"/>
                  </a:lnTo>
                  <a:lnTo>
                    <a:pt x="60446" y="27222"/>
                  </a:lnTo>
                  <a:lnTo>
                    <a:pt x="61957" y="28735"/>
                  </a:lnTo>
                  <a:lnTo>
                    <a:pt x="64980" y="30247"/>
                  </a:lnTo>
                  <a:lnTo>
                    <a:pt x="68002" y="31759"/>
                  </a:lnTo>
                  <a:lnTo>
                    <a:pt x="71024" y="33272"/>
                  </a:lnTo>
                  <a:lnTo>
                    <a:pt x="75558" y="36297"/>
                  </a:lnTo>
                  <a:lnTo>
                    <a:pt x="78580" y="36297"/>
                  </a:lnTo>
                  <a:lnTo>
                    <a:pt x="81603" y="39321"/>
                  </a:lnTo>
                  <a:lnTo>
                    <a:pt x="86136" y="40834"/>
                  </a:lnTo>
                  <a:lnTo>
                    <a:pt x="89159" y="43858"/>
                  </a:lnTo>
                  <a:lnTo>
                    <a:pt x="92181" y="45371"/>
                  </a:lnTo>
                  <a:lnTo>
                    <a:pt x="96714" y="46883"/>
                  </a:lnTo>
                  <a:lnTo>
                    <a:pt x="99737" y="48395"/>
                  </a:lnTo>
                  <a:lnTo>
                    <a:pt x="102759" y="51420"/>
                  </a:lnTo>
                  <a:lnTo>
                    <a:pt x="105781" y="51420"/>
                  </a:lnTo>
                  <a:lnTo>
                    <a:pt x="108803" y="54445"/>
                  </a:lnTo>
                  <a:lnTo>
                    <a:pt x="111826" y="55957"/>
                  </a:lnTo>
                  <a:lnTo>
                    <a:pt x="113337" y="57470"/>
                  </a:lnTo>
                  <a:lnTo>
                    <a:pt x="117870" y="58982"/>
                  </a:lnTo>
                  <a:lnTo>
                    <a:pt x="120893" y="60494"/>
                  </a:lnTo>
                  <a:lnTo>
                    <a:pt x="120893" y="58982"/>
                  </a:lnTo>
                  <a:lnTo>
                    <a:pt x="117870" y="55957"/>
                  </a:lnTo>
                  <a:lnTo>
                    <a:pt x="113337" y="52932"/>
                  </a:lnTo>
                  <a:lnTo>
                    <a:pt x="108803" y="48395"/>
                  </a:lnTo>
                  <a:lnTo>
                    <a:pt x="107292" y="45371"/>
                  </a:lnTo>
                  <a:lnTo>
                    <a:pt x="104270" y="43858"/>
                  </a:lnTo>
                  <a:lnTo>
                    <a:pt x="101248" y="40834"/>
                  </a:lnTo>
                  <a:lnTo>
                    <a:pt x="99737" y="37809"/>
                  </a:lnTo>
                  <a:lnTo>
                    <a:pt x="96714" y="36297"/>
                  </a:lnTo>
                  <a:lnTo>
                    <a:pt x="93692" y="33272"/>
                  </a:lnTo>
                  <a:lnTo>
                    <a:pt x="90670" y="30247"/>
                  </a:lnTo>
                  <a:lnTo>
                    <a:pt x="87647" y="27222"/>
                  </a:lnTo>
                  <a:lnTo>
                    <a:pt x="86136" y="25710"/>
                  </a:lnTo>
                  <a:lnTo>
                    <a:pt x="83114" y="22685"/>
                  </a:lnTo>
                  <a:lnTo>
                    <a:pt x="80092" y="19661"/>
                  </a:lnTo>
                  <a:lnTo>
                    <a:pt x="77069" y="16636"/>
                  </a:lnTo>
                  <a:lnTo>
                    <a:pt x="75558" y="13611"/>
                  </a:lnTo>
                  <a:lnTo>
                    <a:pt x="72535" y="12099"/>
                  </a:lnTo>
                  <a:lnTo>
                    <a:pt x="71024" y="9074"/>
                  </a:lnTo>
                  <a:lnTo>
                    <a:pt x="68002" y="7562"/>
                  </a:lnTo>
                  <a:lnTo>
                    <a:pt x="64980" y="4537"/>
                  </a:lnTo>
                  <a:lnTo>
                    <a:pt x="61957" y="1512"/>
                  </a:lnTo>
                  <a:lnTo>
                    <a:pt x="619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7" name="Shape 151"/>
            <p:cNvSpPr/>
            <p:nvPr/>
          </p:nvSpPr>
          <p:spPr>
            <a:xfrm>
              <a:off x="4487422" y="1194013"/>
              <a:ext cx="84625" cy="137625"/>
            </a:xfrm>
            <a:custGeom>
              <a:avLst/>
              <a:gdLst/>
              <a:ahLst/>
              <a:cxnLst/>
              <a:rect l="0" t="0" r="0" b="0"/>
              <a:pathLst>
                <a:path w="84625" h="137625">
                  <a:moveTo>
                    <a:pt x="71024" y="0"/>
                  </a:moveTo>
                  <a:lnTo>
                    <a:pt x="74047" y="0"/>
                  </a:lnTo>
                  <a:lnTo>
                    <a:pt x="75558" y="0"/>
                  </a:lnTo>
                  <a:lnTo>
                    <a:pt x="78579" y="0"/>
                  </a:lnTo>
                  <a:lnTo>
                    <a:pt x="8009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4625" y="1512"/>
                  </a:lnTo>
                  <a:lnTo>
                    <a:pt x="64978" y="9074"/>
                  </a:lnTo>
                  <a:lnTo>
                    <a:pt x="52889" y="19661"/>
                  </a:lnTo>
                  <a:lnTo>
                    <a:pt x="46846" y="42346"/>
                  </a:lnTo>
                  <a:lnTo>
                    <a:pt x="18134" y="49908"/>
                  </a:lnTo>
                  <a:lnTo>
                    <a:pt x="34756" y="77130"/>
                  </a:lnTo>
                  <a:lnTo>
                    <a:pt x="13600" y="81667"/>
                  </a:lnTo>
                  <a:lnTo>
                    <a:pt x="54402" y="137625"/>
                  </a:lnTo>
                  <a:lnTo>
                    <a:pt x="34756" y="136112"/>
                  </a:lnTo>
                  <a:lnTo>
                    <a:pt x="33245" y="134600"/>
                  </a:lnTo>
                  <a:lnTo>
                    <a:pt x="30223" y="131575"/>
                  </a:lnTo>
                  <a:lnTo>
                    <a:pt x="27201" y="130063"/>
                  </a:lnTo>
                  <a:lnTo>
                    <a:pt x="25688" y="127038"/>
                  </a:lnTo>
                  <a:lnTo>
                    <a:pt x="22667" y="125526"/>
                  </a:lnTo>
                  <a:lnTo>
                    <a:pt x="18134" y="122501"/>
                  </a:lnTo>
                  <a:lnTo>
                    <a:pt x="16623" y="117964"/>
                  </a:lnTo>
                  <a:lnTo>
                    <a:pt x="13600" y="114939"/>
                  </a:lnTo>
                  <a:lnTo>
                    <a:pt x="10576" y="110402"/>
                  </a:lnTo>
                  <a:lnTo>
                    <a:pt x="7556" y="105865"/>
                  </a:lnTo>
                  <a:lnTo>
                    <a:pt x="6045" y="102840"/>
                  </a:lnTo>
                  <a:lnTo>
                    <a:pt x="4533" y="101328"/>
                  </a:lnTo>
                  <a:lnTo>
                    <a:pt x="3022" y="98303"/>
                  </a:lnTo>
                  <a:lnTo>
                    <a:pt x="3022" y="96791"/>
                  </a:lnTo>
                  <a:lnTo>
                    <a:pt x="1511" y="92254"/>
                  </a:lnTo>
                  <a:lnTo>
                    <a:pt x="1511" y="90741"/>
                  </a:lnTo>
                  <a:lnTo>
                    <a:pt x="0" y="87717"/>
                  </a:lnTo>
                  <a:lnTo>
                    <a:pt x="0" y="84692"/>
                  </a:lnTo>
                  <a:lnTo>
                    <a:pt x="0" y="81667"/>
                  </a:lnTo>
                  <a:lnTo>
                    <a:pt x="0" y="78643"/>
                  </a:lnTo>
                  <a:lnTo>
                    <a:pt x="0" y="75618"/>
                  </a:lnTo>
                  <a:lnTo>
                    <a:pt x="0" y="72593"/>
                  </a:lnTo>
                  <a:lnTo>
                    <a:pt x="0" y="69568"/>
                  </a:lnTo>
                  <a:lnTo>
                    <a:pt x="0" y="66544"/>
                  </a:lnTo>
                  <a:lnTo>
                    <a:pt x="0" y="63519"/>
                  </a:lnTo>
                  <a:lnTo>
                    <a:pt x="1511" y="62007"/>
                  </a:lnTo>
                  <a:lnTo>
                    <a:pt x="1511" y="58982"/>
                  </a:lnTo>
                  <a:lnTo>
                    <a:pt x="3022" y="55957"/>
                  </a:lnTo>
                  <a:lnTo>
                    <a:pt x="4533" y="52932"/>
                  </a:lnTo>
                  <a:lnTo>
                    <a:pt x="4533" y="51420"/>
                  </a:lnTo>
                  <a:lnTo>
                    <a:pt x="7556" y="45371"/>
                  </a:lnTo>
                  <a:lnTo>
                    <a:pt x="10576" y="42346"/>
                  </a:lnTo>
                  <a:lnTo>
                    <a:pt x="13600" y="37809"/>
                  </a:lnTo>
                  <a:lnTo>
                    <a:pt x="16623" y="33272"/>
                  </a:lnTo>
                  <a:lnTo>
                    <a:pt x="21156" y="28735"/>
                  </a:lnTo>
                  <a:lnTo>
                    <a:pt x="24177" y="25710"/>
                  </a:lnTo>
                  <a:lnTo>
                    <a:pt x="28712" y="21173"/>
                  </a:lnTo>
                  <a:lnTo>
                    <a:pt x="33245" y="18148"/>
                  </a:lnTo>
                  <a:lnTo>
                    <a:pt x="37778" y="15123"/>
                  </a:lnTo>
                  <a:lnTo>
                    <a:pt x="42313" y="12099"/>
                  </a:lnTo>
                  <a:lnTo>
                    <a:pt x="46846" y="9074"/>
                  </a:lnTo>
                  <a:lnTo>
                    <a:pt x="51378" y="6049"/>
                  </a:lnTo>
                  <a:lnTo>
                    <a:pt x="55913" y="4537"/>
                  </a:lnTo>
                  <a:lnTo>
                    <a:pt x="60446" y="3025"/>
                  </a:lnTo>
                  <a:lnTo>
                    <a:pt x="64978" y="1512"/>
                  </a:lnTo>
                  <a:lnTo>
                    <a:pt x="68002" y="1512"/>
                  </a:lnTo>
                  <a:lnTo>
                    <a:pt x="710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8" name="Shape 153"/>
            <p:cNvSpPr/>
            <p:nvPr/>
          </p:nvSpPr>
          <p:spPr>
            <a:xfrm>
              <a:off x="3985717" y="2396337"/>
              <a:ext cx="93692" cy="75618"/>
            </a:xfrm>
            <a:custGeom>
              <a:avLst/>
              <a:gdLst/>
              <a:ahLst/>
              <a:cxnLst/>
              <a:rect l="0" t="0" r="0" b="0"/>
              <a:pathLst>
                <a:path w="93692" h="75618">
                  <a:moveTo>
                    <a:pt x="15111" y="0"/>
                  </a:moveTo>
                  <a:lnTo>
                    <a:pt x="18134" y="0"/>
                  </a:lnTo>
                  <a:lnTo>
                    <a:pt x="22666" y="0"/>
                  </a:lnTo>
                  <a:lnTo>
                    <a:pt x="25690" y="0"/>
                  </a:lnTo>
                  <a:lnTo>
                    <a:pt x="27201" y="1512"/>
                  </a:lnTo>
                  <a:lnTo>
                    <a:pt x="30223" y="3025"/>
                  </a:lnTo>
                  <a:lnTo>
                    <a:pt x="33245" y="3025"/>
                  </a:lnTo>
                  <a:lnTo>
                    <a:pt x="36266" y="4537"/>
                  </a:lnTo>
                  <a:lnTo>
                    <a:pt x="37778" y="6050"/>
                  </a:lnTo>
                  <a:lnTo>
                    <a:pt x="42312" y="7562"/>
                  </a:lnTo>
                  <a:lnTo>
                    <a:pt x="45335" y="9074"/>
                  </a:lnTo>
                  <a:lnTo>
                    <a:pt x="48357" y="10587"/>
                  </a:lnTo>
                  <a:lnTo>
                    <a:pt x="51378" y="12099"/>
                  </a:lnTo>
                  <a:lnTo>
                    <a:pt x="54402" y="13611"/>
                  </a:lnTo>
                  <a:lnTo>
                    <a:pt x="57424" y="15123"/>
                  </a:lnTo>
                  <a:lnTo>
                    <a:pt x="61957" y="16636"/>
                  </a:lnTo>
                  <a:lnTo>
                    <a:pt x="64978" y="18149"/>
                  </a:lnTo>
                  <a:lnTo>
                    <a:pt x="68002" y="19661"/>
                  </a:lnTo>
                  <a:lnTo>
                    <a:pt x="71024" y="21173"/>
                  </a:lnTo>
                  <a:lnTo>
                    <a:pt x="74047" y="22685"/>
                  </a:lnTo>
                  <a:lnTo>
                    <a:pt x="77067" y="24198"/>
                  </a:lnTo>
                  <a:lnTo>
                    <a:pt x="78579" y="25710"/>
                  </a:lnTo>
                  <a:lnTo>
                    <a:pt x="81602" y="27222"/>
                  </a:lnTo>
                  <a:lnTo>
                    <a:pt x="86136" y="30247"/>
                  </a:lnTo>
                  <a:lnTo>
                    <a:pt x="89158" y="31760"/>
                  </a:lnTo>
                  <a:lnTo>
                    <a:pt x="90668" y="33272"/>
                  </a:lnTo>
                  <a:lnTo>
                    <a:pt x="92179" y="34784"/>
                  </a:lnTo>
                  <a:lnTo>
                    <a:pt x="93692" y="39321"/>
                  </a:lnTo>
                  <a:lnTo>
                    <a:pt x="93692" y="42346"/>
                  </a:lnTo>
                  <a:lnTo>
                    <a:pt x="93692" y="45371"/>
                  </a:lnTo>
                  <a:lnTo>
                    <a:pt x="93692" y="48395"/>
                  </a:lnTo>
                  <a:lnTo>
                    <a:pt x="92179" y="51420"/>
                  </a:lnTo>
                  <a:lnTo>
                    <a:pt x="92179" y="52932"/>
                  </a:lnTo>
                  <a:lnTo>
                    <a:pt x="89158" y="57470"/>
                  </a:lnTo>
                  <a:lnTo>
                    <a:pt x="86136" y="60494"/>
                  </a:lnTo>
                  <a:lnTo>
                    <a:pt x="83114" y="66544"/>
                  </a:lnTo>
                  <a:lnTo>
                    <a:pt x="78579" y="69569"/>
                  </a:lnTo>
                  <a:lnTo>
                    <a:pt x="75558" y="72593"/>
                  </a:lnTo>
                  <a:lnTo>
                    <a:pt x="72535" y="74106"/>
                  </a:lnTo>
                  <a:lnTo>
                    <a:pt x="69513" y="74106"/>
                  </a:lnTo>
                  <a:lnTo>
                    <a:pt x="66491" y="74106"/>
                  </a:lnTo>
                  <a:lnTo>
                    <a:pt x="64978" y="75618"/>
                  </a:lnTo>
                  <a:lnTo>
                    <a:pt x="61957" y="74106"/>
                  </a:lnTo>
                  <a:lnTo>
                    <a:pt x="58935" y="72593"/>
                  </a:lnTo>
                  <a:lnTo>
                    <a:pt x="54402" y="71081"/>
                  </a:lnTo>
                  <a:lnTo>
                    <a:pt x="49867" y="68056"/>
                  </a:lnTo>
                  <a:lnTo>
                    <a:pt x="45335" y="65031"/>
                  </a:lnTo>
                  <a:lnTo>
                    <a:pt x="40801" y="62007"/>
                  </a:lnTo>
                  <a:lnTo>
                    <a:pt x="37778" y="60494"/>
                  </a:lnTo>
                  <a:lnTo>
                    <a:pt x="36266" y="58982"/>
                  </a:lnTo>
                  <a:lnTo>
                    <a:pt x="33245" y="57470"/>
                  </a:lnTo>
                  <a:lnTo>
                    <a:pt x="30223" y="55957"/>
                  </a:lnTo>
                  <a:lnTo>
                    <a:pt x="25690" y="52932"/>
                  </a:lnTo>
                  <a:lnTo>
                    <a:pt x="21156" y="48395"/>
                  </a:lnTo>
                  <a:lnTo>
                    <a:pt x="16623" y="45371"/>
                  </a:lnTo>
                  <a:lnTo>
                    <a:pt x="12089" y="42346"/>
                  </a:lnTo>
                  <a:lnTo>
                    <a:pt x="7556" y="37809"/>
                  </a:lnTo>
                  <a:lnTo>
                    <a:pt x="4533" y="34784"/>
                  </a:lnTo>
                  <a:lnTo>
                    <a:pt x="3022" y="33272"/>
                  </a:lnTo>
                  <a:lnTo>
                    <a:pt x="1511" y="30247"/>
                  </a:lnTo>
                  <a:lnTo>
                    <a:pt x="0" y="25710"/>
                  </a:lnTo>
                  <a:lnTo>
                    <a:pt x="0" y="21173"/>
                  </a:lnTo>
                  <a:lnTo>
                    <a:pt x="0" y="16636"/>
                  </a:lnTo>
                  <a:lnTo>
                    <a:pt x="1511" y="12099"/>
                  </a:lnTo>
                  <a:lnTo>
                    <a:pt x="4533" y="9074"/>
                  </a:lnTo>
                  <a:lnTo>
                    <a:pt x="7556" y="6050"/>
                  </a:lnTo>
                  <a:lnTo>
                    <a:pt x="12089" y="3025"/>
                  </a:lnTo>
                  <a:lnTo>
                    <a:pt x="1511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69" name="Shape 155"/>
            <p:cNvSpPr/>
            <p:nvPr/>
          </p:nvSpPr>
          <p:spPr>
            <a:xfrm>
              <a:off x="3713708" y="2211828"/>
              <a:ext cx="89159" cy="81667"/>
            </a:xfrm>
            <a:custGeom>
              <a:avLst/>
              <a:gdLst/>
              <a:ahLst/>
              <a:cxnLst/>
              <a:rect l="0" t="0" r="0" b="0"/>
              <a:pathLst>
                <a:path w="89159" h="81667">
                  <a:moveTo>
                    <a:pt x="16623" y="0"/>
                  </a:moveTo>
                  <a:lnTo>
                    <a:pt x="19645" y="0"/>
                  </a:lnTo>
                  <a:lnTo>
                    <a:pt x="22667" y="1513"/>
                  </a:lnTo>
                  <a:lnTo>
                    <a:pt x="25690" y="1513"/>
                  </a:lnTo>
                  <a:lnTo>
                    <a:pt x="28712" y="3025"/>
                  </a:lnTo>
                  <a:lnTo>
                    <a:pt x="31734" y="4537"/>
                  </a:lnTo>
                  <a:lnTo>
                    <a:pt x="33246" y="6050"/>
                  </a:lnTo>
                  <a:lnTo>
                    <a:pt x="34757" y="6050"/>
                  </a:lnTo>
                  <a:lnTo>
                    <a:pt x="34757" y="7562"/>
                  </a:lnTo>
                  <a:lnTo>
                    <a:pt x="37779" y="9074"/>
                  </a:lnTo>
                  <a:lnTo>
                    <a:pt x="40801" y="12099"/>
                  </a:lnTo>
                  <a:lnTo>
                    <a:pt x="45335" y="13612"/>
                  </a:lnTo>
                  <a:lnTo>
                    <a:pt x="49868" y="16636"/>
                  </a:lnTo>
                  <a:lnTo>
                    <a:pt x="54402" y="19661"/>
                  </a:lnTo>
                  <a:lnTo>
                    <a:pt x="58935" y="24198"/>
                  </a:lnTo>
                  <a:lnTo>
                    <a:pt x="61957" y="25710"/>
                  </a:lnTo>
                  <a:lnTo>
                    <a:pt x="64980" y="27223"/>
                  </a:lnTo>
                  <a:lnTo>
                    <a:pt x="66491" y="28735"/>
                  </a:lnTo>
                  <a:lnTo>
                    <a:pt x="69513" y="31760"/>
                  </a:lnTo>
                  <a:lnTo>
                    <a:pt x="74047" y="34784"/>
                  </a:lnTo>
                  <a:lnTo>
                    <a:pt x="78580" y="39322"/>
                  </a:lnTo>
                  <a:lnTo>
                    <a:pt x="81603" y="42346"/>
                  </a:lnTo>
                  <a:lnTo>
                    <a:pt x="84625" y="45371"/>
                  </a:lnTo>
                  <a:lnTo>
                    <a:pt x="87647" y="49908"/>
                  </a:lnTo>
                  <a:lnTo>
                    <a:pt x="89159" y="52933"/>
                  </a:lnTo>
                  <a:lnTo>
                    <a:pt x="89159" y="55957"/>
                  </a:lnTo>
                  <a:lnTo>
                    <a:pt x="89159" y="57470"/>
                  </a:lnTo>
                  <a:lnTo>
                    <a:pt x="89159" y="60494"/>
                  </a:lnTo>
                  <a:lnTo>
                    <a:pt x="87647" y="63519"/>
                  </a:lnTo>
                  <a:lnTo>
                    <a:pt x="86136" y="65032"/>
                  </a:lnTo>
                  <a:lnTo>
                    <a:pt x="84625" y="68056"/>
                  </a:lnTo>
                  <a:lnTo>
                    <a:pt x="83114" y="71081"/>
                  </a:lnTo>
                  <a:lnTo>
                    <a:pt x="80092" y="72593"/>
                  </a:lnTo>
                  <a:lnTo>
                    <a:pt x="77069" y="74106"/>
                  </a:lnTo>
                  <a:lnTo>
                    <a:pt x="74047" y="77131"/>
                  </a:lnTo>
                  <a:lnTo>
                    <a:pt x="71024" y="78643"/>
                  </a:lnTo>
                  <a:lnTo>
                    <a:pt x="68002" y="80155"/>
                  </a:lnTo>
                  <a:lnTo>
                    <a:pt x="64980" y="80155"/>
                  </a:lnTo>
                  <a:lnTo>
                    <a:pt x="61957" y="81667"/>
                  </a:lnTo>
                  <a:lnTo>
                    <a:pt x="58935" y="81667"/>
                  </a:lnTo>
                  <a:lnTo>
                    <a:pt x="55913" y="81667"/>
                  </a:lnTo>
                  <a:lnTo>
                    <a:pt x="52891" y="81667"/>
                  </a:lnTo>
                  <a:lnTo>
                    <a:pt x="49868" y="80155"/>
                  </a:lnTo>
                  <a:lnTo>
                    <a:pt x="45335" y="78643"/>
                  </a:lnTo>
                  <a:lnTo>
                    <a:pt x="40801" y="77131"/>
                  </a:lnTo>
                  <a:lnTo>
                    <a:pt x="36268" y="74106"/>
                  </a:lnTo>
                  <a:lnTo>
                    <a:pt x="31734" y="71081"/>
                  </a:lnTo>
                  <a:lnTo>
                    <a:pt x="27201" y="68056"/>
                  </a:lnTo>
                  <a:lnTo>
                    <a:pt x="22667" y="65032"/>
                  </a:lnTo>
                  <a:lnTo>
                    <a:pt x="19645" y="62007"/>
                  </a:lnTo>
                  <a:lnTo>
                    <a:pt x="15111" y="58982"/>
                  </a:lnTo>
                  <a:lnTo>
                    <a:pt x="12089" y="55957"/>
                  </a:lnTo>
                  <a:lnTo>
                    <a:pt x="7556" y="52933"/>
                  </a:lnTo>
                  <a:lnTo>
                    <a:pt x="6045" y="49908"/>
                  </a:lnTo>
                  <a:lnTo>
                    <a:pt x="3022" y="48395"/>
                  </a:lnTo>
                  <a:lnTo>
                    <a:pt x="1511" y="45371"/>
                  </a:lnTo>
                  <a:lnTo>
                    <a:pt x="0" y="43859"/>
                  </a:lnTo>
                  <a:lnTo>
                    <a:pt x="0" y="42346"/>
                  </a:lnTo>
                  <a:lnTo>
                    <a:pt x="0" y="40834"/>
                  </a:lnTo>
                  <a:lnTo>
                    <a:pt x="0" y="36297"/>
                  </a:lnTo>
                  <a:lnTo>
                    <a:pt x="0" y="34784"/>
                  </a:lnTo>
                  <a:lnTo>
                    <a:pt x="0" y="30247"/>
                  </a:lnTo>
                  <a:lnTo>
                    <a:pt x="1511" y="27223"/>
                  </a:lnTo>
                  <a:lnTo>
                    <a:pt x="1511" y="22685"/>
                  </a:lnTo>
                  <a:lnTo>
                    <a:pt x="3022" y="19661"/>
                  </a:lnTo>
                  <a:lnTo>
                    <a:pt x="4533" y="15124"/>
                  </a:lnTo>
                  <a:lnTo>
                    <a:pt x="6045" y="12099"/>
                  </a:lnTo>
                  <a:lnTo>
                    <a:pt x="7556" y="7562"/>
                  </a:lnTo>
                  <a:lnTo>
                    <a:pt x="9067" y="6050"/>
                  </a:lnTo>
                  <a:lnTo>
                    <a:pt x="12089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0" name="Shape 157"/>
            <p:cNvSpPr/>
            <p:nvPr/>
          </p:nvSpPr>
          <p:spPr>
            <a:xfrm>
              <a:off x="4053719" y="1699136"/>
              <a:ext cx="105780" cy="120989"/>
            </a:xfrm>
            <a:custGeom>
              <a:avLst/>
              <a:gdLst/>
              <a:ahLst/>
              <a:cxnLst/>
              <a:rect l="0" t="0" r="0" b="0"/>
              <a:pathLst>
                <a:path w="105780" h="120989">
                  <a:moveTo>
                    <a:pt x="34755" y="0"/>
                  </a:moveTo>
                  <a:lnTo>
                    <a:pt x="21155" y="15124"/>
                  </a:lnTo>
                  <a:lnTo>
                    <a:pt x="10576" y="51420"/>
                  </a:lnTo>
                  <a:lnTo>
                    <a:pt x="24177" y="84692"/>
                  </a:lnTo>
                  <a:lnTo>
                    <a:pt x="105780" y="116452"/>
                  </a:lnTo>
                  <a:lnTo>
                    <a:pt x="87646" y="120989"/>
                  </a:lnTo>
                  <a:lnTo>
                    <a:pt x="87646" y="119476"/>
                  </a:lnTo>
                  <a:lnTo>
                    <a:pt x="84624" y="119476"/>
                  </a:lnTo>
                  <a:lnTo>
                    <a:pt x="81602" y="117964"/>
                  </a:lnTo>
                  <a:lnTo>
                    <a:pt x="77067" y="116452"/>
                  </a:lnTo>
                  <a:lnTo>
                    <a:pt x="75556" y="116452"/>
                  </a:lnTo>
                  <a:lnTo>
                    <a:pt x="72534" y="114939"/>
                  </a:lnTo>
                  <a:lnTo>
                    <a:pt x="69512" y="114939"/>
                  </a:lnTo>
                  <a:lnTo>
                    <a:pt x="66491" y="113427"/>
                  </a:lnTo>
                  <a:lnTo>
                    <a:pt x="64978" y="111914"/>
                  </a:lnTo>
                  <a:lnTo>
                    <a:pt x="61956" y="111914"/>
                  </a:lnTo>
                  <a:lnTo>
                    <a:pt x="57422" y="110402"/>
                  </a:lnTo>
                  <a:lnTo>
                    <a:pt x="54402" y="110402"/>
                  </a:lnTo>
                  <a:lnTo>
                    <a:pt x="51378" y="108890"/>
                  </a:lnTo>
                  <a:lnTo>
                    <a:pt x="48356" y="107378"/>
                  </a:lnTo>
                  <a:lnTo>
                    <a:pt x="45333" y="107378"/>
                  </a:lnTo>
                  <a:lnTo>
                    <a:pt x="42311" y="105865"/>
                  </a:lnTo>
                  <a:lnTo>
                    <a:pt x="39290" y="104353"/>
                  </a:lnTo>
                  <a:lnTo>
                    <a:pt x="36266" y="104353"/>
                  </a:lnTo>
                  <a:lnTo>
                    <a:pt x="33244" y="102840"/>
                  </a:lnTo>
                  <a:lnTo>
                    <a:pt x="31733" y="102840"/>
                  </a:lnTo>
                  <a:lnTo>
                    <a:pt x="27201" y="101328"/>
                  </a:lnTo>
                  <a:lnTo>
                    <a:pt x="22666" y="99816"/>
                  </a:lnTo>
                  <a:lnTo>
                    <a:pt x="19643" y="98303"/>
                  </a:lnTo>
                  <a:lnTo>
                    <a:pt x="18132" y="98303"/>
                  </a:lnTo>
                  <a:lnTo>
                    <a:pt x="18132" y="96791"/>
                  </a:lnTo>
                  <a:lnTo>
                    <a:pt x="15110" y="92254"/>
                  </a:lnTo>
                  <a:lnTo>
                    <a:pt x="13600" y="90742"/>
                  </a:lnTo>
                  <a:lnTo>
                    <a:pt x="12089" y="87717"/>
                  </a:lnTo>
                  <a:lnTo>
                    <a:pt x="10576" y="84692"/>
                  </a:lnTo>
                  <a:lnTo>
                    <a:pt x="9065" y="83180"/>
                  </a:lnTo>
                  <a:lnTo>
                    <a:pt x="7554" y="80155"/>
                  </a:lnTo>
                  <a:lnTo>
                    <a:pt x="6043" y="77130"/>
                  </a:lnTo>
                  <a:lnTo>
                    <a:pt x="4532" y="74106"/>
                  </a:lnTo>
                  <a:lnTo>
                    <a:pt x="3021" y="72593"/>
                  </a:lnTo>
                  <a:lnTo>
                    <a:pt x="0" y="69568"/>
                  </a:lnTo>
                  <a:lnTo>
                    <a:pt x="0" y="68056"/>
                  </a:lnTo>
                  <a:lnTo>
                    <a:pt x="10576" y="7562"/>
                  </a:lnTo>
                  <a:lnTo>
                    <a:pt x="3475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1" name="Shape 159"/>
            <p:cNvSpPr/>
            <p:nvPr/>
          </p:nvSpPr>
          <p:spPr>
            <a:xfrm>
              <a:off x="3752998" y="2402381"/>
              <a:ext cx="166226" cy="86204"/>
            </a:xfrm>
            <a:custGeom>
              <a:avLst/>
              <a:gdLst/>
              <a:ahLst/>
              <a:cxnLst/>
              <a:rect l="0" t="0" r="0" b="0"/>
              <a:pathLst>
                <a:path w="166226" h="86204">
                  <a:moveTo>
                    <a:pt x="0" y="0"/>
                  </a:moveTo>
                  <a:lnTo>
                    <a:pt x="58934" y="31760"/>
                  </a:lnTo>
                  <a:lnTo>
                    <a:pt x="166226" y="77132"/>
                  </a:lnTo>
                  <a:lnTo>
                    <a:pt x="163205" y="81667"/>
                  </a:lnTo>
                  <a:lnTo>
                    <a:pt x="161693" y="81667"/>
                  </a:lnTo>
                  <a:lnTo>
                    <a:pt x="158671" y="83180"/>
                  </a:lnTo>
                  <a:lnTo>
                    <a:pt x="155648" y="83180"/>
                  </a:lnTo>
                  <a:lnTo>
                    <a:pt x="152626" y="83180"/>
                  </a:lnTo>
                  <a:lnTo>
                    <a:pt x="149605" y="83180"/>
                  </a:lnTo>
                  <a:lnTo>
                    <a:pt x="148092" y="84692"/>
                  </a:lnTo>
                  <a:lnTo>
                    <a:pt x="145070" y="84692"/>
                  </a:lnTo>
                  <a:lnTo>
                    <a:pt x="142048" y="84692"/>
                  </a:lnTo>
                  <a:lnTo>
                    <a:pt x="140536" y="84692"/>
                  </a:lnTo>
                  <a:lnTo>
                    <a:pt x="137516" y="84692"/>
                  </a:lnTo>
                  <a:lnTo>
                    <a:pt x="134492" y="86204"/>
                  </a:lnTo>
                  <a:lnTo>
                    <a:pt x="132981" y="86204"/>
                  </a:lnTo>
                  <a:lnTo>
                    <a:pt x="131470" y="84692"/>
                  </a:lnTo>
                  <a:lnTo>
                    <a:pt x="128447" y="84692"/>
                  </a:lnTo>
                  <a:lnTo>
                    <a:pt x="126936" y="83180"/>
                  </a:lnTo>
                  <a:lnTo>
                    <a:pt x="123915" y="81667"/>
                  </a:lnTo>
                  <a:lnTo>
                    <a:pt x="120891" y="78642"/>
                  </a:lnTo>
                  <a:lnTo>
                    <a:pt x="117869" y="78642"/>
                  </a:lnTo>
                  <a:lnTo>
                    <a:pt x="114847" y="75619"/>
                  </a:lnTo>
                  <a:lnTo>
                    <a:pt x="110315" y="74106"/>
                  </a:lnTo>
                  <a:lnTo>
                    <a:pt x="105780" y="71081"/>
                  </a:lnTo>
                  <a:lnTo>
                    <a:pt x="101246" y="69569"/>
                  </a:lnTo>
                  <a:lnTo>
                    <a:pt x="96714" y="66544"/>
                  </a:lnTo>
                  <a:lnTo>
                    <a:pt x="92179" y="65031"/>
                  </a:lnTo>
                  <a:lnTo>
                    <a:pt x="89157" y="63521"/>
                  </a:lnTo>
                  <a:lnTo>
                    <a:pt x="87646" y="62008"/>
                  </a:lnTo>
                  <a:lnTo>
                    <a:pt x="84624" y="60494"/>
                  </a:lnTo>
                  <a:lnTo>
                    <a:pt x="81603" y="60494"/>
                  </a:lnTo>
                  <a:lnTo>
                    <a:pt x="77068" y="57470"/>
                  </a:lnTo>
                  <a:lnTo>
                    <a:pt x="72534" y="54445"/>
                  </a:lnTo>
                  <a:lnTo>
                    <a:pt x="68002" y="52932"/>
                  </a:lnTo>
                  <a:lnTo>
                    <a:pt x="61956" y="49909"/>
                  </a:lnTo>
                  <a:lnTo>
                    <a:pt x="57422" y="46883"/>
                  </a:lnTo>
                  <a:lnTo>
                    <a:pt x="52889" y="45371"/>
                  </a:lnTo>
                  <a:lnTo>
                    <a:pt x="48356" y="42346"/>
                  </a:lnTo>
                  <a:lnTo>
                    <a:pt x="43822" y="40834"/>
                  </a:lnTo>
                  <a:lnTo>
                    <a:pt x="40801" y="39321"/>
                  </a:lnTo>
                  <a:lnTo>
                    <a:pt x="36266" y="37809"/>
                  </a:lnTo>
                  <a:lnTo>
                    <a:pt x="33244" y="36298"/>
                  </a:lnTo>
                  <a:lnTo>
                    <a:pt x="30222" y="34786"/>
                  </a:lnTo>
                  <a:lnTo>
                    <a:pt x="28712" y="33272"/>
                  </a:lnTo>
                  <a:lnTo>
                    <a:pt x="25688" y="31760"/>
                  </a:lnTo>
                  <a:lnTo>
                    <a:pt x="24177" y="30247"/>
                  </a:lnTo>
                  <a:lnTo>
                    <a:pt x="22666" y="30247"/>
                  </a:lnTo>
                  <a:lnTo>
                    <a:pt x="21155" y="28735"/>
                  </a:lnTo>
                  <a:lnTo>
                    <a:pt x="16621" y="24198"/>
                  </a:lnTo>
                  <a:lnTo>
                    <a:pt x="13600" y="21175"/>
                  </a:lnTo>
                  <a:lnTo>
                    <a:pt x="10576" y="16636"/>
                  </a:lnTo>
                  <a:lnTo>
                    <a:pt x="7554" y="12099"/>
                  </a:lnTo>
                  <a:lnTo>
                    <a:pt x="4532" y="7563"/>
                  </a:lnTo>
                  <a:lnTo>
                    <a:pt x="3021" y="3025"/>
                  </a:lnTo>
                  <a:lnTo>
                    <a:pt x="0" y="1512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2" name="Shape 161"/>
            <p:cNvSpPr/>
            <p:nvPr/>
          </p:nvSpPr>
          <p:spPr>
            <a:xfrm>
              <a:off x="3759042" y="2385745"/>
              <a:ext cx="1511" cy="0"/>
            </a:xfrm>
            <a:custGeom>
              <a:avLst/>
              <a:gdLst/>
              <a:ahLst/>
              <a:cxnLst/>
              <a:rect l="0" t="0" r="0" b="0"/>
              <a:pathLst>
                <a:path w="1511">
                  <a:moveTo>
                    <a:pt x="1511" y="0"/>
                  </a:move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3" name="Shape 162"/>
            <p:cNvSpPr/>
            <p:nvPr/>
          </p:nvSpPr>
          <p:spPr>
            <a:xfrm>
              <a:off x="3760553" y="2384232"/>
              <a:ext cx="161694" cy="83180"/>
            </a:xfrm>
            <a:custGeom>
              <a:avLst/>
              <a:gdLst/>
              <a:ahLst/>
              <a:cxnLst/>
              <a:rect l="0" t="0" r="0" b="0"/>
              <a:pathLst>
                <a:path w="161694" h="83180">
                  <a:moveTo>
                    <a:pt x="0" y="0"/>
                  </a:moveTo>
                  <a:lnTo>
                    <a:pt x="3022" y="0"/>
                  </a:lnTo>
                  <a:lnTo>
                    <a:pt x="6045" y="1513"/>
                  </a:lnTo>
                  <a:lnTo>
                    <a:pt x="9067" y="1513"/>
                  </a:lnTo>
                  <a:lnTo>
                    <a:pt x="13600" y="3025"/>
                  </a:lnTo>
                  <a:lnTo>
                    <a:pt x="16623" y="4537"/>
                  </a:lnTo>
                  <a:lnTo>
                    <a:pt x="19645" y="6050"/>
                  </a:lnTo>
                  <a:lnTo>
                    <a:pt x="24178" y="7562"/>
                  </a:lnTo>
                  <a:lnTo>
                    <a:pt x="27201" y="9073"/>
                  </a:lnTo>
                  <a:lnTo>
                    <a:pt x="31734" y="9073"/>
                  </a:lnTo>
                  <a:lnTo>
                    <a:pt x="34756" y="10585"/>
                  </a:lnTo>
                  <a:lnTo>
                    <a:pt x="37779" y="10585"/>
                  </a:lnTo>
                  <a:lnTo>
                    <a:pt x="40801" y="12099"/>
                  </a:lnTo>
                  <a:lnTo>
                    <a:pt x="43824" y="13612"/>
                  </a:lnTo>
                  <a:lnTo>
                    <a:pt x="45335" y="15124"/>
                  </a:lnTo>
                  <a:lnTo>
                    <a:pt x="46846" y="15124"/>
                  </a:lnTo>
                  <a:lnTo>
                    <a:pt x="48357" y="15124"/>
                  </a:lnTo>
                  <a:lnTo>
                    <a:pt x="49868" y="16636"/>
                  </a:lnTo>
                  <a:lnTo>
                    <a:pt x="54402" y="18149"/>
                  </a:lnTo>
                  <a:lnTo>
                    <a:pt x="55913" y="19661"/>
                  </a:lnTo>
                  <a:lnTo>
                    <a:pt x="58935" y="19661"/>
                  </a:lnTo>
                  <a:lnTo>
                    <a:pt x="61957" y="22684"/>
                  </a:lnTo>
                  <a:lnTo>
                    <a:pt x="64980" y="24196"/>
                  </a:lnTo>
                  <a:lnTo>
                    <a:pt x="69513" y="25710"/>
                  </a:lnTo>
                  <a:lnTo>
                    <a:pt x="74047" y="27223"/>
                  </a:lnTo>
                  <a:lnTo>
                    <a:pt x="77069" y="28735"/>
                  </a:lnTo>
                  <a:lnTo>
                    <a:pt x="81602" y="31760"/>
                  </a:lnTo>
                  <a:lnTo>
                    <a:pt x="86136" y="33272"/>
                  </a:lnTo>
                  <a:lnTo>
                    <a:pt x="89158" y="36295"/>
                  </a:lnTo>
                  <a:lnTo>
                    <a:pt x="95203" y="37808"/>
                  </a:lnTo>
                  <a:lnTo>
                    <a:pt x="98225" y="40834"/>
                  </a:lnTo>
                  <a:lnTo>
                    <a:pt x="102759" y="42346"/>
                  </a:lnTo>
                  <a:lnTo>
                    <a:pt x="107292" y="45371"/>
                  </a:lnTo>
                  <a:lnTo>
                    <a:pt x="111826" y="46883"/>
                  </a:lnTo>
                  <a:lnTo>
                    <a:pt x="116359" y="49907"/>
                  </a:lnTo>
                  <a:lnTo>
                    <a:pt x="119381" y="51419"/>
                  </a:lnTo>
                  <a:lnTo>
                    <a:pt x="123915" y="54445"/>
                  </a:lnTo>
                  <a:lnTo>
                    <a:pt x="128448" y="55957"/>
                  </a:lnTo>
                  <a:lnTo>
                    <a:pt x="131471" y="57470"/>
                  </a:lnTo>
                  <a:lnTo>
                    <a:pt x="134493" y="58982"/>
                  </a:lnTo>
                  <a:lnTo>
                    <a:pt x="137515" y="60494"/>
                  </a:lnTo>
                  <a:lnTo>
                    <a:pt x="140538" y="62007"/>
                  </a:lnTo>
                  <a:lnTo>
                    <a:pt x="142049" y="63518"/>
                  </a:lnTo>
                  <a:lnTo>
                    <a:pt x="145071" y="65030"/>
                  </a:lnTo>
                  <a:lnTo>
                    <a:pt x="146583" y="66544"/>
                  </a:lnTo>
                  <a:lnTo>
                    <a:pt x="148094" y="66544"/>
                  </a:lnTo>
                  <a:lnTo>
                    <a:pt x="149605" y="68056"/>
                  </a:lnTo>
                  <a:lnTo>
                    <a:pt x="152627" y="71081"/>
                  </a:lnTo>
                  <a:lnTo>
                    <a:pt x="155649" y="74106"/>
                  </a:lnTo>
                  <a:lnTo>
                    <a:pt x="157161" y="77129"/>
                  </a:lnTo>
                  <a:lnTo>
                    <a:pt x="160183" y="80155"/>
                  </a:lnTo>
                  <a:lnTo>
                    <a:pt x="161694" y="81667"/>
                  </a:lnTo>
                  <a:lnTo>
                    <a:pt x="161694" y="83180"/>
                  </a:lnTo>
                  <a:lnTo>
                    <a:pt x="137515" y="78641"/>
                  </a:lnTo>
                  <a:lnTo>
                    <a:pt x="132982" y="77129"/>
                  </a:lnTo>
                  <a:lnTo>
                    <a:pt x="131471" y="75618"/>
                  </a:lnTo>
                  <a:lnTo>
                    <a:pt x="128448" y="74106"/>
                  </a:lnTo>
                  <a:lnTo>
                    <a:pt x="125426" y="72593"/>
                  </a:lnTo>
                  <a:lnTo>
                    <a:pt x="120893" y="69569"/>
                  </a:lnTo>
                  <a:lnTo>
                    <a:pt x="117870" y="68056"/>
                  </a:lnTo>
                  <a:lnTo>
                    <a:pt x="113337" y="65030"/>
                  </a:lnTo>
                  <a:lnTo>
                    <a:pt x="108803" y="63518"/>
                  </a:lnTo>
                  <a:lnTo>
                    <a:pt x="104270" y="60494"/>
                  </a:lnTo>
                  <a:lnTo>
                    <a:pt x="101248" y="58982"/>
                  </a:lnTo>
                  <a:lnTo>
                    <a:pt x="98225" y="58982"/>
                  </a:lnTo>
                  <a:lnTo>
                    <a:pt x="96714" y="57470"/>
                  </a:lnTo>
                  <a:lnTo>
                    <a:pt x="93692" y="55957"/>
                  </a:lnTo>
                  <a:lnTo>
                    <a:pt x="90670" y="54445"/>
                  </a:lnTo>
                  <a:lnTo>
                    <a:pt x="87647" y="52933"/>
                  </a:lnTo>
                  <a:lnTo>
                    <a:pt x="84625" y="51419"/>
                  </a:lnTo>
                  <a:lnTo>
                    <a:pt x="83114" y="49907"/>
                  </a:lnTo>
                  <a:lnTo>
                    <a:pt x="80091" y="48395"/>
                  </a:lnTo>
                  <a:lnTo>
                    <a:pt x="77069" y="48395"/>
                  </a:lnTo>
                  <a:lnTo>
                    <a:pt x="75558" y="46883"/>
                  </a:lnTo>
                  <a:lnTo>
                    <a:pt x="72535" y="45371"/>
                  </a:lnTo>
                  <a:lnTo>
                    <a:pt x="69513" y="43859"/>
                  </a:lnTo>
                  <a:lnTo>
                    <a:pt x="68002" y="42346"/>
                  </a:lnTo>
                  <a:lnTo>
                    <a:pt x="64980" y="40834"/>
                  </a:lnTo>
                  <a:lnTo>
                    <a:pt x="61957" y="39322"/>
                  </a:lnTo>
                  <a:lnTo>
                    <a:pt x="57424" y="36295"/>
                  </a:lnTo>
                  <a:lnTo>
                    <a:pt x="52891" y="34784"/>
                  </a:lnTo>
                  <a:lnTo>
                    <a:pt x="48357" y="31760"/>
                  </a:lnTo>
                  <a:lnTo>
                    <a:pt x="42313" y="30247"/>
                  </a:lnTo>
                  <a:lnTo>
                    <a:pt x="39290" y="27223"/>
                  </a:lnTo>
                  <a:lnTo>
                    <a:pt x="34756" y="25710"/>
                  </a:lnTo>
                  <a:lnTo>
                    <a:pt x="31734" y="24196"/>
                  </a:lnTo>
                  <a:lnTo>
                    <a:pt x="28712" y="22684"/>
                  </a:lnTo>
                  <a:lnTo>
                    <a:pt x="27201" y="21173"/>
                  </a:lnTo>
                  <a:lnTo>
                    <a:pt x="24178" y="19661"/>
                  </a:lnTo>
                  <a:lnTo>
                    <a:pt x="22667" y="19661"/>
                  </a:lnTo>
                  <a:lnTo>
                    <a:pt x="21156" y="19661"/>
                  </a:lnTo>
                  <a:lnTo>
                    <a:pt x="18134" y="16636"/>
                  </a:lnTo>
                  <a:lnTo>
                    <a:pt x="15111" y="15124"/>
                  </a:lnTo>
                  <a:lnTo>
                    <a:pt x="10578" y="12099"/>
                  </a:lnTo>
                  <a:lnTo>
                    <a:pt x="7556" y="9073"/>
                  </a:lnTo>
                  <a:lnTo>
                    <a:pt x="4533" y="6050"/>
                  </a:lnTo>
                  <a:lnTo>
                    <a:pt x="1511" y="3025"/>
                  </a:lnTo>
                  <a:lnTo>
                    <a:pt x="0" y="15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4" name="Shape 164"/>
            <p:cNvSpPr/>
            <p:nvPr/>
          </p:nvSpPr>
          <p:spPr>
            <a:xfrm>
              <a:off x="3789266" y="2376669"/>
              <a:ext cx="113337" cy="60494"/>
            </a:xfrm>
            <a:custGeom>
              <a:avLst/>
              <a:gdLst/>
              <a:ahLst/>
              <a:cxnLst/>
              <a:rect l="0" t="0" r="0" b="0"/>
              <a:pathLst>
                <a:path w="113337" h="60494">
                  <a:moveTo>
                    <a:pt x="3021" y="0"/>
                  </a:moveTo>
                  <a:lnTo>
                    <a:pt x="25690" y="1512"/>
                  </a:lnTo>
                  <a:lnTo>
                    <a:pt x="27201" y="1512"/>
                  </a:lnTo>
                  <a:lnTo>
                    <a:pt x="28710" y="3023"/>
                  </a:lnTo>
                  <a:lnTo>
                    <a:pt x="31734" y="3023"/>
                  </a:lnTo>
                  <a:lnTo>
                    <a:pt x="34756" y="4536"/>
                  </a:lnTo>
                  <a:lnTo>
                    <a:pt x="37779" y="6050"/>
                  </a:lnTo>
                  <a:lnTo>
                    <a:pt x="39290" y="6050"/>
                  </a:lnTo>
                  <a:lnTo>
                    <a:pt x="42311" y="7562"/>
                  </a:lnTo>
                  <a:lnTo>
                    <a:pt x="45335" y="9074"/>
                  </a:lnTo>
                  <a:lnTo>
                    <a:pt x="46846" y="9074"/>
                  </a:lnTo>
                  <a:lnTo>
                    <a:pt x="49868" y="10587"/>
                  </a:lnTo>
                  <a:lnTo>
                    <a:pt x="52891" y="12099"/>
                  </a:lnTo>
                  <a:lnTo>
                    <a:pt x="55911" y="13611"/>
                  </a:lnTo>
                  <a:lnTo>
                    <a:pt x="58935" y="13611"/>
                  </a:lnTo>
                  <a:lnTo>
                    <a:pt x="60446" y="15123"/>
                  </a:lnTo>
                  <a:lnTo>
                    <a:pt x="63469" y="16635"/>
                  </a:lnTo>
                  <a:lnTo>
                    <a:pt x="66491" y="18147"/>
                  </a:lnTo>
                  <a:lnTo>
                    <a:pt x="69512" y="18147"/>
                  </a:lnTo>
                  <a:lnTo>
                    <a:pt x="72535" y="19661"/>
                  </a:lnTo>
                  <a:lnTo>
                    <a:pt x="74047" y="21173"/>
                  </a:lnTo>
                  <a:lnTo>
                    <a:pt x="77069" y="22685"/>
                  </a:lnTo>
                  <a:lnTo>
                    <a:pt x="81602" y="24198"/>
                  </a:lnTo>
                  <a:lnTo>
                    <a:pt x="84624" y="25710"/>
                  </a:lnTo>
                  <a:lnTo>
                    <a:pt x="87647" y="27222"/>
                  </a:lnTo>
                  <a:lnTo>
                    <a:pt x="89158" y="28735"/>
                  </a:lnTo>
                  <a:lnTo>
                    <a:pt x="92181" y="30246"/>
                  </a:lnTo>
                  <a:lnTo>
                    <a:pt x="95203" y="33272"/>
                  </a:lnTo>
                  <a:lnTo>
                    <a:pt x="99737" y="36297"/>
                  </a:lnTo>
                  <a:lnTo>
                    <a:pt x="102759" y="40834"/>
                  </a:lnTo>
                  <a:lnTo>
                    <a:pt x="107292" y="43857"/>
                  </a:lnTo>
                  <a:lnTo>
                    <a:pt x="110313" y="46883"/>
                  </a:lnTo>
                  <a:lnTo>
                    <a:pt x="111824" y="49908"/>
                  </a:lnTo>
                  <a:lnTo>
                    <a:pt x="113337" y="60494"/>
                  </a:lnTo>
                  <a:lnTo>
                    <a:pt x="110313" y="60494"/>
                  </a:lnTo>
                  <a:lnTo>
                    <a:pt x="51379" y="22685"/>
                  </a:lnTo>
                  <a:lnTo>
                    <a:pt x="0" y="1512"/>
                  </a:lnTo>
                  <a:lnTo>
                    <a:pt x="3021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5" name="Shape 166"/>
            <p:cNvSpPr/>
            <p:nvPr/>
          </p:nvSpPr>
          <p:spPr>
            <a:xfrm>
              <a:off x="3822511" y="2369106"/>
              <a:ext cx="63469" cy="24196"/>
            </a:xfrm>
            <a:custGeom>
              <a:avLst/>
              <a:gdLst/>
              <a:ahLst/>
              <a:cxnLst/>
              <a:rect l="0" t="0" r="0" b="0"/>
              <a:pathLst>
                <a:path w="63469" h="24196">
                  <a:moveTo>
                    <a:pt x="25690" y="0"/>
                  </a:moveTo>
                  <a:lnTo>
                    <a:pt x="46846" y="7562"/>
                  </a:lnTo>
                  <a:lnTo>
                    <a:pt x="57424" y="15123"/>
                  </a:lnTo>
                  <a:lnTo>
                    <a:pt x="63469" y="24196"/>
                  </a:lnTo>
                  <a:lnTo>
                    <a:pt x="54402" y="22685"/>
                  </a:lnTo>
                  <a:lnTo>
                    <a:pt x="0" y="3025"/>
                  </a:lnTo>
                  <a:lnTo>
                    <a:pt x="2569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6" name="Shape 168"/>
            <p:cNvSpPr/>
            <p:nvPr/>
          </p:nvSpPr>
          <p:spPr>
            <a:xfrm>
              <a:off x="4209367" y="1904809"/>
              <a:ext cx="80091" cy="68056"/>
            </a:xfrm>
            <a:custGeom>
              <a:avLst/>
              <a:gdLst/>
              <a:ahLst/>
              <a:cxnLst/>
              <a:rect l="0" t="0" r="0" b="0"/>
              <a:pathLst>
                <a:path w="80091" h="68056">
                  <a:moveTo>
                    <a:pt x="22667" y="0"/>
                  </a:moveTo>
                  <a:lnTo>
                    <a:pt x="24178" y="0"/>
                  </a:lnTo>
                  <a:lnTo>
                    <a:pt x="27201" y="0"/>
                  </a:lnTo>
                  <a:lnTo>
                    <a:pt x="28712" y="1514"/>
                  </a:lnTo>
                  <a:lnTo>
                    <a:pt x="30223" y="1514"/>
                  </a:lnTo>
                  <a:lnTo>
                    <a:pt x="80091" y="24198"/>
                  </a:lnTo>
                  <a:lnTo>
                    <a:pt x="45335" y="27222"/>
                  </a:lnTo>
                  <a:lnTo>
                    <a:pt x="64980" y="45371"/>
                  </a:lnTo>
                  <a:lnTo>
                    <a:pt x="24178" y="42348"/>
                  </a:lnTo>
                  <a:lnTo>
                    <a:pt x="30223" y="46883"/>
                  </a:lnTo>
                  <a:lnTo>
                    <a:pt x="33247" y="48395"/>
                  </a:lnTo>
                  <a:lnTo>
                    <a:pt x="36268" y="49908"/>
                  </a:lnTo>
                  <a:lnTo>
                    <a:pt x="39290" y="52933"/>
                  </a:lnTo>
                  <a:lnTo>
                    <a:pt x="42313" y="55959"/>
                  </a:lnTo>
                  <a:lnTo>
                    <a:pt x="46848" y="57471"/>
                  </a:lnTo>
                  <a:lnTo>
                    <a:pt x="49868" y="60494"/>
                  </a:lnTo>
                  <a:lnTo>
                    <a:pt x="52891" y="62007"/>
                  </a:lnTo>
                  <a:lnTo>
                    <a:pt x="55913" y="65031"/>
                  </a:lnTo>
                  <a:lnTo>
                    <a:pt x="58935" y="66544"/>
                  </a:lnTo>
                  <a:lnTo>
                    <a:pt x="60448" y="68056"/>
                  </a:lnTo>
                  <a:lnTo>
                    <a:pt x="58935" y="68056"/>
                  </a:lnTo>
                  <a:lnTo>
                    <a:pt x="57424" y="68056"/>
                  </a:lnTo>
                  <a:lnTo>
                    <a:pt x="55913" y="66544"/>
                  </a:lnTo>
                  <a:lnTo>
                    <a:pt x="51379" y="66544"/>
                  </a:lnTo>
                  <a:lnTo>
                    <a:pt x="48359" y="65031"/>
                  </a:lnTo>
                  <a:lnTo>
                    <a:pt x="43824" y="63519"/>
                  </a:lnTo>
                  <a:lnTo>
                    <a:pt x="39290" y="62007"/>
                  </a:lnTo>
                  <a:lnTo>
                    <a:pt x="34758" y="60494"/>
                  </a:lnTo>
                  <a:lnTo>
                    <a:pt x="30223" y="58982"/>
                  </a:lnTo>
                  <a:lnTo>
                    <a:pt x="25690" y="55959"/>
                  </a:lnTo>
                  <a:lnTo>
                    <a:pt x="21158" y="54445"/>
                  </a:lnTo>
                  <a:lnTo>
                    <a:pt x="16623" y="51420"/>
                  </a:lnTo>
                  <a:lnTo>
                    <a:pt x="12089" y="48395"/>
                  </a:lnTo>
                  <a:lnTo>
                    <a:pt x="9067" y="46883"/>
                  </a:lnTo>
                  <a:lnTo>
                    <a:pt x="7557" y="43860"/>
                  </a:lnTo>
                  <a:lnTo>
                    <a:pt x="4533" y="40834"/>
                  </a:lnTo>
                  <a:lnTo>
                    <a:pt x="4533" y="37809"/>
                  </a:lnTo>
                  <a:lnTo>
                    <a:pt x="3022" y="34784"/>
                  </a:lnTo>
                  <a:lnTo>
                    <a:pt x="1511" y="31759"/>
                  </a:lnTo>
                  <a:lnTo>
                    <a:pt x="1511" y="28736"/>
                  </a:lnTo>
                  <a:lnTo>
                    <a:pt x="1511" y="25710"/>
                  </a:lnTo>
                  <a:lnTo>
                    <a:pt x="0" y="22685"/>
                  </a:lnTo>
                  <a:lnTo>
                    <a:pt x="0" y="19661"/>
                  </a:lnTo>
                  <a:lnTo>
                    <a:pt x="0" y="18148"/>
                  </a:lnTo>
                  <a:lnTo>
                    <a:pt x="1511" y="15125"/>
                  </a:lnTo>
                  <a:lnTo>
                    <a:pt x="1511" y="12099"/>
                  </a:lnTo>
                  <a:lnTo>
                    <a:pt x="3022" y="10587"/>
                  </a:lnTo>
                  <a:lnTo>
                    <a:pt x="3022" y="7562"/>
                  </a:lnTo>
                  <a:lnTo>
                    <a:pt x="6046" y="4537"/>
                  </a:lnTo>
                  <a:lnTo>
                    <a:pt x="9067" y="3026"/>
                  </a:lnTo>
                  <a:lnTo>
                    <a:pt x="15111" y="1514"/>
                  </a:lnTo>
                  <a:lnTo>
                    <a:pt x="18134" y="1514"/>
                  </a:lnTo>
                  <a:lnTo>
                    <a:pt x="2266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7" name="Shape 170"/>
            <p:cNvSpPr/>
            <p:nvPr/>
          </p:nvSpPr>
          <p:spPr>
            <a:xfrm>
              <a:off x="4074874" y="1841288"/>
              <a:ext cx="68002" cy="60494"/>
            </a:xfrm>
            <a:custGeom>
              <a:avLst/>
              <a:gdLst/>
              <a:ahLst/>
              <a:cxnLst/>
              <a:rect l="0" t="0" r="0" b="0"/>
              <a:pathLst>
                <a:path w="68002" h="60494">
                  <a:moveTo>
                    <a:pt x="19645" y="0"/>
                  </a:moveTo>
                  <a:lnTo>
                    <a:pt x="22667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68002" y="12099"/>
                  </a:lnTo>
                  <a:lnTo>
                    <a:pt x="40801" y="25710"/>
                  </a:lnTo>
                  <a:lnTo>
                    <a:pt x="60446" y="39321"/>
                  </a:lnTo>
                  <a:lnTo>
                    <a:pt x="28712" y="36297"/>
                  </a:lnTo>
                  <a:lnTo>
                    <a:pt x="54402" y="60494"/>
                  </a:lnTo>
                  <a:lnTo>
                    <a:pt x="52891" y="60494"/>
                  </a:lnTo>
                  <a:lnTo>
                    <a:pt x="48357" y="58982"/>
                  </a:lnTo>
                  <a:lnTo>
                    <a:pt x="45335" y="55957"/>
                  </a:lnTo>
                  <a:lnTo>
                    <a:pt x="42313" y="55957"/>
                  </a:lnTo>
                  <a:lnTo>
                    <a:pt x="39290" y="52933"/>
                  </a:lnTo>
                  <a:lnTo>
                    <a:pt x="34757" y="51420"/>
                  </a:lnTo>
                  <a:lnTo>
                    <a:pt x="31734" y="49908"/>
                  </a:lnTo>
                  <a:lnTo>
                    <a:pt x="27201" y="46883"/>
                  </a:lnTo>
                  <a:lnTo>
                    <a:pt x="22667" y="45371"/>
                  </a:lnTo>
                  <a:lnTo>
                    <a:pt x="19645" y="42346"/>
                  </a:lnTo>
                  <a:lnTo>
                    <a:pt x="15111" y="39321"/>
                  </a:lnTo>
                  <a:lnTo>
                    <a:pt x="12089" y="36297"/>
                  </a:lnTo>
                  <a:lnTo>
                    <a:pt x="9067" y="33272"/>
                  </a:lnTo>
                  <a:lnTo>
                    <a:pt x="6045" y="30247"/>
                  </a:lnTo>
                  <a:lnTo>
                    <a:pt x="6045" y="25710"/>
                  </a:lnTo>
                  <a:lnTo>
                    <a:pt x="3022" y="24198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3611"/>
                  </a:lnTo>
                  <a:lnTo>
                    <a:pt x="0" y="10587"/>
                  </a:lnTo>
                  <a:lnTo>
                    <a:pt x="1511" y="7562"/>
                  </a:lnTo>
                  <a:lnTo>
                    <a:pt x="4533" y="6049"/>
                  </a:lnTo>
                  <a:lnTo>
                    <a:pt x="7556" y="3025"/>
                  </a:lnTo>
                  <a:lnTo>
                    <a:pt x="10578" y="1513"/>
                  </a:lnTo>
                  <a:lnTo>
                    <a:pt x="15111" y="1513"/>
                  </a:lnTo>
                  <a:lnTo>
                    <a:pt x="196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DCECE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8" name="Shape 172"/>
            <p:cNvSpPr/>
            <p:nvPr/>
          </p:nvSpPr>
          <p:spPr>
            <a:xfrm>
              <a:off x="3950959" y="1761132"/>
              <a:ext cx="58935" cy="48395"/>
            </a:xfrm>
            <a:custGeom>
              <a:avLst/>
              <a:gdLst/>
              <a:ahLst/>
              <a:cxnLst/>
              <a:rect l="0" t="0" r="0" b="0"/>
              <a:pathLst>
                <a:path w="58935" h="48395">
                  <a:moveTo>
                    <a:pt x="7556" y="0"/>
                  </a:moveTo>
                  <a:lnTo>
                    <a:pt x="9067" y="0"/>
                  </a:lnTo>
                  <a:lnTo>
                    <a:pt x="58935" y="21173"/>
                  </a:lnTo>
                  <a:lnTo>
                    <a:pt x="37779" y="22687"/>
                  </a:lnTo>
                  <a:lnTo>
                    <a:pt x="49868" y="40834"/>
                  </a:lnTo>
                  <a:lnTo>
                    <a:pt x="27201" y="27223"/>
                  </a:lnTo>
                  <a:lnTo>
                    <a:pt x="36268" y="48395"/>
                  </a:lnTo>
                  <a:lnTo>
                    <a:pt x="34757" y="48395"/>
                  </a:lnTo>
                  <a:lnTo>
                    <a:pt x="30223" y="45371"/>
                  </a:lnTo>
                  <a:lnTo>
                    <a:pt x="27201" y="42346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6623" y="36298"/>
                  </a:lnTo>
                  <a:lnTo>
                    <a:pt x="13601" y="33272"/>
                  </a:lnTo>
                  <a:lnTo>
                    <a:pt x="10578" y="30247"/>
                  </a:lnTo>
                  <a:lnTo>
                    <a:pt x="7556" y="27223"/>
                  </a:lnTo>
                  <a:lnTo>
                    <a:pt x="4533" y="24199"/>
                  </a:lnTo>
                  <a:lnTo>
                    <a:pt x="3022" y="21173"/>
                  </a:lnTo>
                  <a:lnTo>
                    <a:pt x="1511" y="18148"/>
                  </a:lnTo>
                  <a:lnTo>
                    <a:pt x="0" y="15124"/>
                  </a:lnTo>
                  <a:lnTo>
                    <a:pt x="0" y="13611"/>
                  </a:lnTo>
                  <a:lnTo>
                    <a:pt x="0" y="10588"/>
                  </a:lnTo>
                  <a:lnTo>
                    <a:pt x="0" y="7562"/>
                  </a:lnTo>
                  <a:lnTo>
                    <a:pt x="1511" y="6049"/>
                  </a:lnTo>
                  <a:lnTo>
                    <a:pt x="1511" y="4537"/>
                  </a:lnTo>
                  <a:lnTo>
                    <a:pt x="3022" y="1512"/>
                  </a:lnTo>
                  <a:lnTo>
                    <a:pt x="4533" y="1512"/>
                  </a:lnTo>
                  <a:lnTo>
                    <a:pt x="75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79" name="Shape 174"/>
            <p:cNvSpPr/>
            <p:nvPr/>
          </p:nvSpPr>
          <p:spPr>
            <a:xfrm>
              <a:off x="4161010" y="2009157"/>
              <a:ext cx="72536" cy="52932"/>
            </a:xfrm>
            <a:custGeom>
              <a:avLst/>
              <a:gdLst/>
              <a:ahLst/>
              <a:cxnLst/>
              <a:rect l="0" t="0" r="0" b="0"/>
              <a:pathLst>
                <a:path w="72536" h="52932">
                  <a:moveTo>
                    <a:pt x="10578" y="0"/>
                  </a:moveTo>
                  <a:lnTo>
                    <a:pt x="15112" y="0"/>
                  </a:lnTo>
                  <a:lnTo>
                    <a:pt x="18134" y="0"/>
                  </a:lnTo>
                  <a:lnTo>
                    <a:pt x="21156" y="0"/>
                  </a:lnTo>
                  <a:lnTo>
                    <a:pt x="22668" y="0"/>
                  </a:lnTo>
                  <a:lnTo>
                    <a:pt x="25690" y="0"/>
                  </a:lnTo>
                  <a:lnTo>
                    <a:pt x="28712" y="0"/>
                  </a:lnTo>
                  <a:lnTo>
                    <a:pt x="30223" y="0"/>
                  </a:lnTo>
                  <a:lnTo>
                    <a:pt x="33246" y="1512"/>
                  </a:lnTo>
                  <a:lnTo>
                    <a:pt x="36268" y="1512"/>
                  </a:lnTo>
                  <a:lnTo>
                    <a:pt x="37779" y="3025"/>
                  </a:lnTo>
                  <a:lnTo>
                    <a:pt x="72536" y="24198"/>
                  </a:lnTo>
                  <a:lnTo>
                    <a:pt x="46846" y="24198"/>
                  </a:lnTo>
                  <a:lnTo>
                    <a:pt x="60447" y="40834"/>
                  </a:lnTo>
                  <a:lnTo>
                    <a:pt x="36268" y="30247"/>
                  </a:lnTo>
                  <a:lnTo>
                    <a:pt x="49868" y="52932"/>
                  </a:lnTo>
                  <a:lnTo>
                    <a:pt x="46846" y="51420"/>
                  </a:lnTo>
                  <a:lnTo>
                    <a:pt x="45335" y="51420"/>
                  </a:lnTo>
                  <a:lnTo>
                    <a:pt x="43824" y="49908"/>
                  </a:lnTo>
                  <a:lnTo>
                    <a:pt x="40801" y="49908"/>
                  </a:lnTo>
                  <a:lnTo>
                    <a:pt x="37779" y="48397"/>
                  </a:lnTo>
                  <a:lnTo>
                    <a:pt x="36268" y="48397"/>
                  </a:lnTo>
                  <a:lnTo>
                    <a:pt x="33246" y="46884"/>
                  </a:lnTo>
                  <a:lnTo>
                    <a:pt x="30223" y="43858"/>
                  </a:lnTo>
                  <a:lnTo>
                    <a:pt x="27201" y="43858"/>
                  </a:lnTo>
                  <a:lnTo>
                    <a:pt x="24179" y="40834"/>
                  </a:lnTo>
                  <a:lnTo>
                    <a:pt x="21156" y="39321"/>
                  </a:lnTo>
                  <a:lnTo>
                    <a:pt x="19645" y="36296"/>
                  </a:lnTo>
                  <a:lnTo>
                    <a:pt x="16623" y="33273"/>
                  </a:lnTo>
                  <a:lnTo>
                    <a:pt x="15112" y="30247"/>
                  </a:lnTo>
                  <a:lnTo>
                    <a:pt x="13601" y="27222"/>
                  </a:lnTo>
                  <a:lnTo>
                    <a:pt x="10578" y="24198"/>
                  </a:lnTo>
                  <a:lnTo>
                    <a:pt x="9067" y="22685"/>
                  </a:lnTo>
                  <a:lnTo>
                    <a:pt x="6045" y="16636"/>
                  </a:lnTo>
                  <a:lnTo>
                    <a:pt x="1511" y="13611"/>
                  </a:lnTo>
                  <a:lnTo>
                    <a:pt x="0" y="9074"/>
                  </a:lnTo>
                  <a:lnTo>
                    <a:pt x="0" y="6051"/>
                  </a:lnTo>
                  <a:lnTo>
                    <a:pt x="1511" y="4537"/>
                  </a:lnTo>
                  <a:lnTo>
                    <a:pt x="3022" y="3025"/>
                  </a:lnTo>
                  <a:lnTo>
                    <a:pt x="4533" y="3025"/>
                  </a:lnTo>
                  <a:lnTo>
                    <a:pt x="7556" y="1512"/>
                  </a:lnTo>
                  <a:lnTo>
                    <a:pt x="1057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0" name="Shape 176"/>
            <p:cNvSpPr/>
            <p:nvPr/>
          </p:nvSpPr>
          <p:spPr>
            <a:xfrm>
              <a:off x="4120210" y="2110484"/>
              <a:ext cx="64979" cy="48395"/>
            </a:xfrm>
            <a:custGeom>
              <a:avLst/>
              <a:gdLst/>
              <a:ahLst/>
              <a:cxnLst/>
              <a:rect l="0" t="0" r="0" b="0"/>
              <a:pathLst>
                <a:path w="64979" h="48395">
                  <a:moveTo>
                    <a:pt x="9066" y="0"/>
                  </a:moveTo>
                  <a:lnTo>
                    <a:pt x="12088" y="0"/>
                  </a:lnTo>
                  <a:lnTo>
                    <a:pt x="15112" y="0"/>
                  </a:lnTo>
                  <a:lnTo>
                    <a:pt x="18133" y="0"/>
                  </a:lnTo>
                  <a:lnTo>
                    <a:pt x="19644" y="1512"/>
                  </a:lnTo>
                  <a:lnTo>
                    <a:pt x="22666" y="1512"/>
                  </a:lnTo>
                  <a:lnTo>
                    <a:pt x="27201" y="3025"/>
                  </a:lnTo>
                  <a:lnTo>
                    <a:pt x="64979" y="27222"/>
                  </a:lnTo>
                  <a:lnTo>
                    <a:pt x="33244" y="24198"/>
                  </a:lnTo>
                  <a:lnTo>
                    <a:pt x="48356" y="40834"/>
                  </a:lnTo>
                  <a:lnTo>
                    <a:pt x="25688" y="34784"/>
                  </a:lnTo>
                  <a:lnTo>
                    <a:pt x="37778" y="48395"/>
                  </a:lnTo>
                  <a:lnTo>
                    <a:pt x="36266" y="46883"/>
                  </a:lnTo>
                  <a:lnTo>
                    <a:pt x="33244" y="45371"/>
                  </a:lnTo>
                  <a:lnTo>
                    <a:pt x="31733" y="45371"/>
                  </a:lnTo>
                  <a:lnTo>
                    <a:pt x="28712" y="43859"/>
                  </a:lnTo>
                  <a:lnTo>
                    <a:pt x="25688" y="42346"/>
                  </a:lnTo>
                  <a:lnTo>
                    <a:pt x="22666" y="40834"/>
                  </a:lnTo>
                  <a:lnTo>
                    <a:pt x="19644" y="39321"/>
                  </a:lnTo>
                  <a:lnTo>
                    <a:pt x="16621" y="37809"/>
                  </a:lnTo>
                  <a:lnTo>
                    <a:pt x="13601" y="34784"/>
                  </a:lnTo>
                  <a:lnTo>
                    <a:pt x="10577" y="31760"/>
                  </a:lnTo>
                  <a:lnTo>
                    <a:pt x="7555" y="28735"/>
                  </a:lnTo>
                  <a:lnTo>
                    <a:pt x="4532" y="25710"/>
                  </a:lnTo>
                  <a:lnTo>
                    <a:pt x="3021" y="21173"/>
                  </a:lnTo>
                  <a:lnTo>
                    <a:pt x="0" y="18149"/>
                  </a:lnTo>
                  <a:lnTo>
                    <a:pt x="0" y="13611"/>
                  </a:lnTo>
                  <a:lnTo>
                    <a:pt x="0" y="9074"/>
                  </a:lnTo>
                  <a:lnTo>
                    <a:pt x="1511" y="6050"/>
                  </a:lnTo>
                  <a:lnTo>
                    <a:pt x="1511" y="4537"/>
                  </a:lnTo>
                  <a:lnTo>
                    <a:pt x="4532" y="3025"/>
                  </a:lnTo>
                  <a:lnTo>
                    <a:pt x="6043" y="1512"/>
                  </a:lnTo>
                  <a:lnTo>
                    <a:pt x="906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1" name="Shape 178"/>
            <p:cNvSpPr/>
            <p:nvPr/>
          </p:nvSpPr>
          <p:spPr>
            <a:xfrm>
              <a:off x="4100564" y="1310444"/>
              <a:ext cx="152628" cy="246514"/>
            </a:xfrm>
            <a:custGeom>
              <a:avLst/>
              <a:gdLst/>
              <a:ahLst/>
              <a:cxnLst/>
              <a:rect l="0" t="0" r="0" b="0"/>
              <a:pathLst>
                <a:path w="152628" h="246514">
                  <a:moveTo>
                    <a:pt x="128449" y="0"/>
                  </a:moveTo>
                  <a:lnTo>
                    <a:pt x="152628" y="34784"/>
                  </a:lnTo>
                  <a:lnTo>
                    <a:pt x="125426" y="24199"/>
                  </a:lnTo>
                  <a:lnTo>
                    <a:pt x="134493" y="71081"/>
                  </a:lnTo>
                  <a:lnTo>
                    <a:pt x="107293" y="63519"/>
                  </a:lnTo>
                  <a:lnTo>
                    <a:pt x="87647" y="127038"/>
                  </a:lnTo>
                  <a:lnTo>
                    <a:pt x="75558" y="120990"/>
                  </a:lnTo>
                  <a:lnTo>
                    <a:pt x="78580" y="181483"/>
                  </a:lnTo>
                  <a:lnTo>
                    <a:pt x="45335" y="167872"/>
                  </a:lnTo>
                  <a:lnTo>
                    <a:pt x="57424" y="220804"/>
                  </a:lnTo>
                  <a:lnTo>
                    <a:pt x="28712" y="211730"/>
                  </a:lnTo>
                  <a:lnTo>
                    <a:pt x="45335" y="246514"/>
                  </a:lnTo>
                  <a:lnTo>
                    <a:pt x="0" y="217780"/>
                  </a:lnTo>
                  <a:lnTo>
                    <a:pt x="1284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B4B4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2" name="Shape 180"/>
            <p:cNvSpPr/>
            <p:nvPr/>
          </p:nvSpPr>
          <p:spPr>
            <a:xfrm>
              <a:off x="3860290" y="1944121"/>
              <a:ext cx="52891" cy="58982"/>
            </a:xfrm>
            <a:custGeom>
              <a:avLst/>
              <a:gdLst/>
              <a:ahLst/>
              <a:cxnLst/>
              <a:rect l="0" t="0" r="0" b="0"/>
              <a:pathLst>
                <a:path w="52891" h="58982">
                  <a:moveTo>
                    <a:pt x="16623" y="0"/>
                  </a:moveTo>
                  <a:lnTo>
                    <a:pt x="52891" y="25710"/>
                  </a:lnTo>
                  <a:lnTo>
                    <a:pt x="24178" y="21173"/>
                  </a:lnTo>
                  <a:lnTo>
                    <a:pt x="42312" y="40834"/>
                  </a:lnTo>
                  <a:lnTo>
                    <a:pt x="21156" y="34784"/>
                  </a:lnTo>
                  <a:lnTo>
                    <a:pt x="36268" y="58982"/>
                  </a:lnTo>
                  <a:lnTo>
                    <a:pt x="34756" y="57470"/>
                  </a:lnTo>
                  <a:lnTo>
                    <a:pt x="31734" y="54445"/>
                  </a:lnTo>
                  <a:lnTo>
                    <a:pt x="28712" y="52932"/>
                  </a:lnTo>
                  <a:lnTo>
                    <a:pt x="25690" y="51420"/>
                  </a:lnTo>
                  <a:lnTo>
                    <a:pt x="22667" y="49908"/>
                  </a:lnTo>
                  <a:lnTo>
                    <a:pt x="18134" y="46883"/>
                  </a:lnTo>
                  <a:lnTo>
                    <a:pt x="15111" y="43859"/>
                  </a:lnTo>
                  <a:lnTo>
                    <a:pt x="12089" y="40834"/>
                  </a:lnTo>
                  <a:lnTo>
                    <a:pt x="9067" y="39321"/>
                  </a:lnTo>
                  <a:lnTo>
                    <a:pt x="6045" y="36297"/>
                  </a:lnTo>
                  <a:lnTo>
                    <a:pt x="4533" y="33272"/>
                  </a:lnTo>
                  <a:lnTo>
                    <a:pt x="1511" y="30247"/>
                  </a:lnTo>
                  <a:lnTo>
                    <a:pt x="1511" y="27223"/>
                  </a:lnTo>
                  <a:lnTo>
                    <a:pt x="0" y="24198"/>
                  </a:lnTo>
                  <a:lnTo>
                    <a:pt x="1511" y="21173"/>
                  </a:lnTo>
                  <a:lnTo>
                    <a:pt x="3022" y="18148"/>
                  </a:lnTo>
                  <a:lnTo>
                    <a:pt x="3022" y="15124"/>
                  </a:lnTo>
                  <a:lnTo>
                    <a:pt x="4533" y="12099"/>
                  </a:lnTo>
                  <a:lnTo>
                    <a:pt x="7556" y="9074"/>
                  </a:lnTo>
                  <a:lnTo>
                    <a:pt x="9067" y="6049"/>
                  </a:lnTo>
                  <a:lnTo>
                    <a:pt x="12089" y="3025"/>
                  </a:lnTo>
                  <a:lnTo>
                    <a:pt x="13600" y="1513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666666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3" name="Shape 182"/>
            <p:cNvSpPr/>
            <p:nvPr/>
          </p:nvSpPr>
          <p:spPr>
            <a:xfrm>
              <a:off x="4776053" y="1131984"/>
              <a:ext cx="66492" cy="154261"/>
            </a:xfrm>
            <a:custGeom>
              <a:avLst/>
              <a:gdLst/>
              <a:ahLst/>
              <a:cxnLst/>
              <a:rect l="0" t="0" r="0" b="0"/>
              <a:pathLst>
                <a:path w="66492" h="154261">
                  <a:moveTo>
                    <a:pt x="66492" y="0"/>
                  </a:moveTo>
                  <a:lnTo>
                    <a:pt x="64981" y="22685"/>
                  </a:lnTo>
                  <a:lnTo>
                    <a:pt x="51381" y="55957"/>
                  </a:lnTo>
                  <a:lnTo>
                    <a:pt x="21156" y="137625"/>
                  </a:lnTo>
                  <a:lnTo>
                    <a:pt x="0" y="154261"/>
                  </a:lnTo>
                  <a:lnTo>
                    <a:pt x="12091" y="120989"/>
                  </a:lnTo>
                  <a:lnTo>
                    <a:pt x="39291" y="46883"/>
                  </a:lnTo>
                  <a:lnTo>
                    <a:pt x="664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4" name="Shape 184"/>
            <p:cNvSpPr/>
            <p:nvPr/>
          </p:nvSpPr>
          <p:spPr>
            <a:xfrm>
              <a:off x="4062785" y="2493104"/>
              <a:ext cx="68002" cy="95278"/>
            </a:xfrm>
            <a:custGeom>
              <a:avLst/>
              <a:gdLst/>
              <a:ahLst/>
              <a:cxnLst/>
              <a:rect l="0" t="0" r="0" b="0"/>
              <a:pathLst>
                <a:path w="68002" h="95278">
                  <a:moveTo>
                    <a:pt x="68002" y="0"/>
                  </a:moveTo>
                  <a:lnTo>
                    <a:pt x="57426" y="18148"/>
                  </a:lnTo>
                  <a:lnTo>
                    <a:pt x="27201" y="89229"/>
                  </a:lnTo>
                  <a:lnTo>
                    <a:pt x="0" y="95278"/>
                  </a:lnTo>
                  <a:lnTo>
                    <a:pt x="6045" y="75618"/>
                  </a:lnTo>
                  <a:lnTo>
                    <a:pt x="45336" y="18148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5" name="Shape 186"/>
            <p:cNvSpPr/>
            <p:nvPr/>
          </p:nvSpPr>
          <p:spPr>
            <a:xfrm>
              <a:off x="3938870" y="2220878"/>
              <a:ext cx="102759" cy="57470"/>
            </a:xfrm>
            <a:custGeom>
              <a:avLst/>
              <a:gdLst/>
              <a:ahLst/>
              <a:cxnLst/>
              <a:rect l="0" t="0" r="0" b="0"/>
              <a:pathLst>
                <a:path w="102759" h="57470">
                  <a:moveTo>
                    <a:pt x="68002" y="0"/>
                  </a:moveTo>
                  <a:lnTo>
                    <a:pt x="81603" y="10587"/>
                  </a:lnTo>
                  <a:lnTo>
                    <a:pt x="102759" y="46883"/>
                  </a:lnTo>
                  <a:lnTo>
                    <a:pt x="57424" y="34784"/>
                  </a:lnTo>
                  <a:lnTo>
                    <a:pt x="61957" y="57470"/>
                  </a:lnTo>
                  <a:lnTo>
                    <a:pt x="18135" y="21173"/>
                  </a:lnTo>
                  <a:lnTo>
                    <a:pt x="0" y="3025"/>
                  </a:lnTo>
                  <a:lnTo>
                    <a:pt x="49868" y="10587"/>
                  </a:lnTo>
                  <a:lnTo>
                    <a:pt x="6800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6" name="Shape 188"/>
            <p:cNvSpPr/>
            <p:nvPr/>
          </p:nvSpPr>
          <p:spPr>
            <a:xfrm>
              <a:off x="3923758" y="2069642"/>
              <a:ext cx="95203" cy="69568"/>
            </a:xfrm>
            <a:custGeom>
              <a:avLst/>
              <a:gdLst/>
              <a:ahLst/>
              <a:cxnLst/>
              <a:rect l="0" t="0" r="0" b="0"/>
              <a:pathLst>
                <a:path w="95203" h="69568">
                  <a:moveTo>
                    <a:pt x="0" y="0"/>
                  </a:moveTo>
                  <a:lnTo>
                    <a:pt x="18134" y="4535"/>
                  </a:lnTo>
                  <a:lnTo>
                    <a:pt x="21156" y="18147"/>
                  </a:lnTo>
                  <a:lnTo>
                    <a:pt x="46846" y="46881"/>
                  </a:lnTo>
                  <a:lnTo>
                    <a:pt x="95203" y="66542"/>
                  </a:lnTo>
                  <a:lnTo>
                    <a:pt x="78580" y="69568"/>
                  </a:lnTo>
                  <a:lnTo>
                    <a:pt x="28712" y="55957"/>
                  </a:lnTo>
                  <a:lnTo>
                    <a:pt x="6045" y="4234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7" name="Shape 190"/>
            <p:cNvSpPr/>
            <p:nvPr/>
          </p:nvSpPr>
          <p:spPr>
            <a:xfrm>
              <a:off x="4080919" y="2022756"/>
              <a:ext cx="95203" cy="68056"/>
            </a:xfrm>
            <a:custGeom>
              <a:avLst/>
              <a:gdLst/>
              <a:ahLst/>
              <a:cxnLst/>
              <a:rect l="0" t="0" r="0" b="0"/>
              <a:pathLst>
                <a:path w="95203" h="68056">
                  <a:moveTo>
                    <a:pt x="0" y="0"/>
                  </a:moveTo>
                  <a:lnTo>
                    <a:pt x="30223" y="6049"/>
                  </a:lnTo>
                  <a:lnTo>
                    <a:pt x="55913" y="39321"/>
                  </a:lnTo>
                  <a:lnTo>
                    <a:pt x="95203" y="68056"/>
                  </a:lnTo>
                  <a:lnTo>
                    <a:pt x="28712" y="39321"/>
                  </a:lnTo>
                  <a:lnTo>
                    <a:pt x="4533" y="2117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8" name="Shape 192"/>
            <p:cNvSpPr/>
            <p:nvPr/>
          </p:nvSpPr>
          <p:spPr>
            <a:xfrm>
              <a:off x="4038607" y="1909328"/>
              <a:ext cx="119380" cy="75616"/>
            </a:xfrm>
            <a:custGeom>
              <a:avLst/>
              <a:gdLst/>
              <a:ahLst/>
              <a:cxnLst/>
              <a:rect l="0" t="0" r="0" b="0"/>
              <a:pathLst>
                <a:path w="119380" h="75616">
                  <a:moveTo>
                    <a:pt x="0" y="0"/>
                  </a:moveTo>
                  <a:lnTo>
                    <a:pt x="74045" y="28735"/>
                  </a:lnTo>
                  <a:lnTo>
                    <a:pt x="119380" y="51420"/>
                  </a:lnTo>
                  <a:lnTo>
                    <a:pt x="111825" y="75616"/>
                  </a:lnTo>
                  <a:lnTo>
                    <a:pt x="93690" y="51420"/>
                  </a:lnTo>
                  <a:lnTo>
                    <a:pt x="57423" y="30247"/>
                  </a:lnTo>
                  <a:lnTo>
                    <a:pt x="3021" y="13611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89" name="Shape 194"/>
            <p:cNvSpPr/>
            <p:nvPr/>
          </p:nvSpPr>
          <p:spPr>
            <a:xfrm>
              <a:off x="3873889" y="2337323"/>
              <a:ext cx="139028" cy="204169"/>
            </a:xfrm>
            <a:custGeom>
              <a:avLst/>
              <a:gdLst/>
              <a:ahLst/>
              <a:cxnLst/>
              <a:rect l="0" t="0" r="0" b="0"/>
              <a:pathLst>
                <a:path w="139028" h="204169">
                  <a:moveTo>
                    <a:pt x="74049" y="0"/>
                  </a:moveTo>
                  <a:lnTo>
                    <a:pt x="122404" y="21173"/>
                  </a:lnTo>
                  <a:lnTo>
                    <a:pt x="107292" y="22685"/>
                  </a:lnTo>
                  <a:lnTo>
                    <a:pt x="77071" y="28735"/>
                  </a:lnTo>
                  <a:lnTo>
                    <a:pt x="60448" y="81667"/>
                  </a:lnTo>
                  <a:lnTo>
                    <a:pt x="125428" y="157287"/>
                  </a:lnTo>
                  <a:lnTo>
                    <a:pt x="139028" y="193582"/>
                  </a:lnTo>
                  <a:lnTo>
                    <a:pt x="93692" y="204169"/>
                  </a:lnTo>
                  <a:lnTo>
                    <a:pt x="52891" y="175434"/>
                  </a:lnTo>
                  <a:lnTo>
                    <a:pt x="13600" y="160310"/>
                  </a:lnTo>
                  <a:lnTo>
                    <a:pt x="86138" y="164847"/>
                  </a:lnTo>
                  <a:lnTo>
                    <a:pt x="51381" y="130063"/>
                  </a:lnTo>
                  <a:lnTo>
                    <a:pt x="83115" y="134600"/>
                  </a:lnTo>
                  <a:lnTo>
                    <a:pt x="40801" y="93766"/>
                  </a:lnTo>
                  <a:lnTo>
                    <a:pt x="60448" y="99817"/>
                  </a:lnTo>
                  <a:lnTo>
                    <a:pt x="12089" y="45372"/>
                  </a:lnTo>
                  <a:lnTo>
                    <a:pt x="49870" y="54445"/>
                  </a:lnTo>
                  <a:lnTo>
                    <a:pt x="0" y="16636"/>
                  </a:lnTo>
                  <a:lnTo>
                    <a:pt x="54402" y="22685"/>
                  </a:lnTo>
                  <a:lnTo>
                    <a:pt x="52891" y="21173"/>
                  </a:lnTo>
                  <a:lnTo>
                    <a:pt x="51381" y="18150"/>
                  </a:lnTo>
                  <a:lnTo>
                    <a:pt x="49870" y="15124"/>
                  </a:lnTo>
                  <a:lnTo>
                    <a:pt x="48359" y="12099"/>
                  </a:lnTo>
                  <a:lnTo>
                    <a:pt x="46848" y="10587"/>
                  </a:lnTo>
                  <a:lnTo>
                    <a:pt x="46848" y="9074"/>
                  </a:lnTo>
                  <a:lnTo>
                    <a:pt x="48359" y="9074"/>
                  </a:lnTo>
                  <a:lnTo>
                    <a:pt x="52891" y="9074"/>
                  </a:lnTo>
                  <a:lnTo>
                    <a:pt x="55914" y="9074"/>
                  </a:lnTo>
                  <a:lnTo>
                    <a:pt x="57426" y="10587"/>
                  </a:lnTo>
                  <a:lnTo>
                    <a:pt x="60448" y="10587"/>
                  </a:lnTo>
                  <a:lnTo>
                    <a:pt x="61959" y="12099"/>
                  </a:lnTo>
                  <a:lnTo>
                    <a:pt x="64981" y="12099"/>
                  </a:lnTo>
                  <a:lnTo>
                    <a:pt x="68002" y="13612"/>
                  </a:lnTo>
                  <a:lnTo>
                    <a:pt x="69515" y="13612"/>
                  </a:lnTo>
                  <a:lnTo>
                    <a:pt x="71026" y="13612"/>
                  </a:lnTo>
                  <a:lnTo>
                    <a:pt x="74049" y="15124"/>
                  </a:lnTo>
                  <a:lnTo>
                    <a:pt x="75560" y="15124"/>
                  </a:lnTo>
                  <a:lnTo>
                    <a:pt x="7404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0" name="Shape 196"/>
            <p:cNvSpPr/>
            <p:nvPr/>
          </p:nvSpPr>
          <p:spPr>
            <a:xfrm>
              <a:off x="3695573" y="2301026"/>
              <a:ext cx="166227" cy="87716"/>
            </a:xfrm>
            <a:custGeom>
              <a:avLst/>
              <a:gdLst/>
              <a:ahLst/>
              <a:cxnLst/>
              <a:rect l="0" t="0" r="0" b="0"/>
              <a:pathLst>
                <a:path w="166227" h="87716">
                  <a:moveTo>
                    <a:pt x="3022" y="0"/>
                  </a:moveTo>
                  <a:lnTo>
                    <a:pt x="64980" y="36295"/>
                  </a:lnTo>
                  <a:lnTo>
                    <a:pt x="93692" y="30246"/>
                  </a:lnTo>
                  <a:lnTo>
                    <a:pt x="136004" y="7560"/>
                  </a:lnTo>
                  <a:lnTo>
                    <a:pt x="166227" y="40834"/>
                  </a:lnTo>
                  <a:lnTo>
                    <a:pt x="114848" y="37808"/>
                  </a:lnTo>
                  <a:lnTo>
                    <a:pt x="128448" y="52931"/>
                  </a:lnTo>
                  <a:lnTo>
                    <a:pt x="87647" y="52931"/>
                  </a:lnTo>
                  <a:lnTo>
                    <a:pt x="96714" y="65030"/>
                  </a:lnTo>
                  <a:lnTo>
                    <a:pt x="49868" y="63518"/>
                  </a:lnTo>
                  <a:lnTo>
                    <a:pt x="63469" y="80154"/>
                  </a:lnTo>
                  <a:lnTo>
                    <a:pt x="40801" y="87716"/>
                  </a:lnTo>
                  <a:lnTo>
                    <a:pt x="0" y="46882"/>
                  </a:lnTo>
                  <a:lnTo>
                    <a:pt x="3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1" name="Shape 198"/>
            <p:cNvSpPr/>
            <p:nvPr/>
          </p:nvSpPr>
          <p:spPr>
            <a:xfrm>
              <a:off x="4499510" y="1091138"/>
              <a:ext cx="1750" cy="239"/>
            </a:xfrm>
            <a:custGeom>
              <a:avLst/>
              <a:gdLst/>
              <a:ahLst/>
              <a:cxnLst/>
              <a:rect l="0" t="0" r="0" b="0"/>
              <a:pathLst>
                <a:path w="1750" h="239">
                  <a:moveTo>
                    <a:pt x="0" y="0"/>
                  </a:moveTo>
                  <a:lnTo>
                    <a:pt x="1511" y="0"/>
                  </a:lnTo>
                  <a:lnTo>
                    <a:pt x="1750" y="23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2" name="Shape 199"/>
            <p:cNvSpPr/>
            <p:nvPr/>
          </p:nvSpPr>
          <p:spPr>
            <a:xfrm>
              <a:off x="4478354" y="867309"/>
              <a:ext cx="151116" cy="255588"/>
            </a:xfrm>
            <a:custGeom>
              <a:avLst/>
              <a:gdLst/>
              <a:ahLst/>
              <a:cxnLst/>
              <a:rect l="0" t="0" r="0" b="0"/>
              <a:pathLst>
                <a:path w="151116" h="255588">
                  <a:moveTo>
                    <a:pt x="34756" y="0"/>
                  </a:moveTo>
                  <a:lnTo>
                    <a:pt x="36268" y="0"/>
                  </a:lnTo>
                  <a:lnTo>
                    <a:pt x="40801" y="0"/>
                  </a:lnTo>
                  <a:lnTo>
                    <a:pt x="42312" y="0"/>
                  </a:lnTo>
                  <a:lnTo>
                    <a:pt x="46846" y="0"/>
                  </a:lnTo>
                  <a:lnTo>
                    <a:pt x="51379" y="0"/>
                  </a:lnTo>
                  <a:lnTo>
                    <a:pt x="54402" y="0"/>
                  </a:lnTo>
                  <a:lnTo>
                    <a:pt x="58935" y="0"/>
                  </a:lnTo>
                  <a:lnTo>
                    <a:pt x="63469" y="0"/>
                  </a:lnTo>
                  <a:lnTo>
                    <a:pt x="68002" y="0"/>
                  </a:lnTo>
                  <a:lnTo>
                    <a:pt x="72535" y="0"/>
                  </a:lnTo>
                  <a:lnTo>
                    <a:pt x="77069" y="0"/>
                  </a:lnTo>
                  <a:lnTo>
                    <a:pt x="78580" y="0"/>
                  </a:lnTo>
                  <a:lnTo>
                    <a:pt x="81602" y="0"/>
                  </a:lnTo>
                  <a:lnTo>
                    <a:pt x="84625" y="0"/>
                  </a:lnTo>
                  <a:lnTo>
                    <a:pt x="86136" y="1512"/>
                  </a:lnTo>
                  <a:lnTo>
                    <a:pt x="90669" y="1512"/>
                  </a:lnTo>
                  <a:lnTo>
                    <a:pt x="93692" y="3025"/>
                  </a:lnTo>
                  <a:lnTo>
                    <a:pt x="98225" y="3025"/>
                  </a:lnTo>
                  <a:lnTo>
                    <a:pt x="101248" y="4537"/>
                  </a:lnTo>
                  <a:lnTo>
                    <a:pt x="104270" y="4537"/>
                  </a:lnTo>
                  <a:lnTo>
                    <a:pt x="105781" y="6049"/>
                  </a:lnTo>
                  <a:lnTo>
                    <a:pt x="110315" y="7562"/>
                  </a:lnTo>
                  <a:lnTo>
                    <a:pt x="113337" y="9074"/>
                  </a:lnTo>
                  <a:lnTo>
                    <a:pt x="114848" y="9074"/>
                  </a:lnTo>
                  <a:lnTo>
                    <a:pt x="151116" y="51420"/>
                  </a:lnTo>
                  <a:lnTo>
                    <a:pt x="96714" y="34784"/>
                  </a:lnTo>
                  <a:lnTo>
                    <a:pt x="146583" y="96791"/>
                  </a:lnTo>
                  <a:lnTo>
                    <a:pt x="110315" y="93766"/>
                  </a:lnTo>
                  <a:lnTo>
                    <a:pt x="142049" y="137625"/>
                  </a:lnTo>
                  <a:lnTo>
                    <a:pt x="92180" y="117964"/>
                  </a:lnTo>
                  <a:lnTo>
                    <a:pt x="122404" y="232903"/>
                  </a:lnTo>
                  <a:lnTo>
                    <a:pt x="122404" y="234416"/>
                  </a:lnTo>
                  <a:lnTo>
                    <a:pt x="117870" y="237440"/>
                  </a:lnTo>
                  <a:lnTo>
                    <a:pt x="116359" y="238952"/>
                  </a:lnTo>
                  <a:lnTo>
                    <a:pt x="113337" y="241977"/>
                  </a:lnTo>
                  <a:lnTo>
                    <a:pt x="110315" y="243490"/>
                  </a:lnTo>
                  <a:lnTo>
                    <a:pt x="105781" y="246514"/>
                  </a:lnTo>
                  <a:lnTo>
                    <a:pt x="102759" y="249539"/>
                  </a:lnTo>
                  <a:lnTo>
                    <a:pt x="98225" y="251051"/>
                  </a:lnTo>
                  <a:lnTo>
                    <a:pt x="95203" y="252564"/>
                  </a:lnTo>
                  <a:lnTo>
                    <a:pt x="93692" y="252564"/>
                  </a:lnTo>
                  <a:lnTo>
                    <a:pt x="90669" y="254076"/>
                  </a:lnTo>
                  <a:lnTo>
                    <a:pt x="87647" y="254076"/>
                  </a:lnTo>
                  <a:lnTo>
                    <a:pt x="86136" y="255588"/>
                  </a:lnTo>
                  <a:lnTo>
                    <a:pt x="83114" y="255588"/>
                  </a:lnTo>
                  <a:lnTo>
                    <a:pt x="80091" y="255588"/>
                  </a:lnTo>
                  <a:lnTo>
                    <a:pt x="78580" y="255588"/>
                  </a:lnTo>
                  <a:lnTo>
                    <a:pt x="75558" y="255588"/>
                  </a:lnTo>
                  <a:lnTo>
                    <a:pt x="72535" y="255588"/>
                  </a:lnTo>
                  <a:lnTo>
                    <a:pt x="69513" y="255588"/>
                  </a:lnTo>
                  <a:lnTo>
                    <a:pt x="66491" y="255588"/>
                  </a:lnTo>
                  <a:lnTo>
                    <a:pt x="61957" y="252564"/>
                  </a:lnTo>
                  <a:lnTo>
                    <a:pt x="57424" y="251051"/>
                  </a:lnTo>
                  <a:lnTo>
                    <a:pt x="52891" y="249539"/>
                  </a:lnTo>
                  <a:lnTo>
                    <a:pt x="48357" y="248027"/>
                  </a:lnTo>
                  <a:lnTo>
                    <a:pt x="45334" y="245002"/>
                  </a:lnTo>
                  <a:lnTo>
                    <a:pt x="40801" y="241977"/>
                  </a:lnTo>
                  <a:lnTo>
                    <a:pt x="37779" y="238952"/>
                  </a:lnTo>
                  <a:lnTo>
                    <a:pt x="33245" y="237440"/>
                  </a:lnTo>
                  <a:lnTo>
                    <a:pt x="31734" y="234416"/>
                  </a:lnTo>
                  <a:lnTo>
                    <a:pt x="28712" y="231391"/>
                  </a:lnTo>
                  <a:lnTo>
                    <a:pt x="27201" y="228366"/>
                  </a:lnTo>
                  <a:lnTo>
                    <a:pt x="25690" y="226854"/>
                  </a:lnTo>
                  <a:lnTo>
                    <a:pt x="22906" y="224068"/>
                  </a:lnTo>
                  <a:lnTo>
                    <a:pt x="54402" y="228366"/>
                  </a:lnTo>
                  <a:lnTo>
                    <a:pt x="15111" y="172409"/>
                  </a:lnTo>
                  <a:lnTo>
                    <a:pt x="55913" y="189045"/>
                  </a:lnTo>
                  <a:lnTo>
                    <a:pt x="0" y="93766"/>
                  </a:lnTo>
                  <a:lnTo>
                    <a:pt x="51379" y="111914"/>
                  </a:lnTo>
                  <a:lnTo>
                    <a:pt x="22667" y="69568"/>
                  </a:lnTo>
                  <a:lnTo>
                    <a:pt x="61957" y="74106"/>
                  </a:lnTo>
                  <a:lnTo>
                    <a:pt x="27201" y="1512"/>
                  </a:lnTo>
                  <a:lnTo>
                    <a:pt x="28712" y="1512"/>
                  </a:lnTo>
                  <a:lnTo>
                    <a:pt x="31734" y="1512"/>
                  </a:lnTo>
                  <a:lnTo>
                    <a:pt x="3475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3" name="Shape 201"/>
            <p:cNvSpPr/>
            <p:nvPr/>
          </p:nvSpPr>
          <p:spPr>
            <a:xfrm>
              <a:off x="4529734" y="880918"/>
              <a:ext cx="54402" cy="201144"/>
            </a:xfrm>
            <a:custGeom>
              <a:avLst/>
              <a:gdLst/>
              <a:ahLst/>
              <a:cxnLst/>
              <a:rect l="0" t="0" r="0" b="0"/>
              <a:pathLst>
                <a:path w="54402" h="201144">
                  <a:moveTo>
                    <a:pt x="6045" y="0"/>
                  </a:moveTo>
                  <a:lnTo>
                    <a:pt x="28712" y="3025"/>
                  </a:lnTo>
                  <a:lnTo>
                    <a:pt x="54402" y="55957"/>
                  </a:lnTo>
                  <a:lnTo>
                    <a:pt x="28712" y="57470"/>
                  </a:lnTo>
                  <a:lnTo>
                    <a:pt x="39290" y="83180"/>
                  </a:lnTo>
                  <a:lnTo>
                    <a:pt x="25690" y="83180"/>
                  </a:lnTo>
                  <a:lnTo>
                    <a:pt x="52891" y="201144"/>
                  </a:lnTo>
                  <a:lnTo>
                    <a:pt x="21156" y="170896"/>
                  </a:lnTo>
                  <a:lnTo>
                    <a:pt x="0" y="66544"/>
                  </a:lnTo>
                  <a:lnTo>
                    <a:pt x="21156" y="69568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4" name="Shape 203"/>
            <p:cNvSpPr/>
            <p:nvPr/>
          </p:nvSpPr>
          <p:spPr>
            <a:xfrm>
              <a:off x="4638538" y="979220"/>
              <a:ext cx="139025" cy="237440"/>
            </a:xfrm>
            <a:custGeom>
              <a:avLst/>
              <a:gdLst/>
              <a:ahLst/>
              <a:cxnLst/>
              <a:rect l="0" t="0" r="0" b="0"/>
              <a:pathLst>
                <a:path w="139025" h="237440">
                  <a:moveTo>
                    <a:pt x="95203" y="0"/>
                  </a:moveTo>
                  <a:lnTo>
                    <a:pt x="105780" y="9074"/>
                  </a:lnTo>
                  <a:lnTo>
                    <a:pt x="139025" y="28735"/>
                  </a:lnTo>
                  <a:lnTo>
                    <a:pt x="117869" y="89229"/>
                  </a:lnTo>
                  <a:lnTo>
                    <a:pt x="54402" y="237440"/>
                  </a:lnTo>
                  <a:lnTo>
                    <a:pt x="0" y="178458"/>
                  </a:lnTo>
                  <a:lnTo>
                    <a:pt x="34755" y="160310"/>
                  </a:lnTo>
                  <a:lnTo>
                    <a:pt x="90668" y="86204"/>
                  </a:lnTo>
                  <a:lnTo>
                    <a:pt x="95203" y="39321"/>
                  </a:lnTo>
                  <a:lnTo>
                    <a:pt x="9520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5" name="Shape 205"/>
            <p:cNvSpPr/>
            <p:nvPr/>
          </p:nvSpPr>
          <p:spPr>
            <a:xfrm>
              <a:off x="4729207" y="911162"/>
              <a:ext cx="54402" cy="40834"/>
            </a:xfrm>
            <a:custGeom>
              <a:avLst/>
              <a:gdLst/>
              <a:ahLst/>
              <a:cxnLst/>
              <a:rect l="0" t="0" r="0" b="0"/>
              <a:pathLst>
                <a:path w="54402" h="40834">
                  <a:moveTo>
                    <a:pt x="18134" y="0"/>
                  </a:moveTo>
                  <a:lnTo>
                    <a:pt x="37779" y="3026"/>
                  </a:lnTo>
                  <a:lnTo>
                    <a:pt x="39290" y="3026"/>
                  </a:lnTo>
                  <a:lnTo>
                    <a:pt x="54402" y="16637"/>
                  </a:lnTo>
                  <a:lnTo>
                    <a:pt x="33245" y="16637"/>
                  </a:lnTo>
                  <a:lnTo>
                    <a:pt x="51379" y="33272"/>
                  </a:lnTo>
                  <a:lnTo>
                    <a:pt x="21156" y="25710"/>
                  </a:lnTo>
                  <a:lnTo>
                    <a:pt x="33245" y="40834"/>
                  </a:lnTo>
                  <a:lnTo>
                    <a:pt x="12089" y="33272"/>
                  </a:lnTo>
                  <a:lnTo>
                    <a:pt x="0" y="16637"/>
                  </a:lnTo>
                  <a:lnTo>
                    <a:pt x="1813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9A9A9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6" name="Shape 207"/>
            <p:cNvSpPr/>
            <p:nvPr/>
          </p:nvSpPr>
          <p:spPr>
            <a:xfrm>
              <a:off x="4708051" y="858228"/>
              <a:ext cx="111826" cy="99816"/>
            </a:xfrm>
            <a:custGeom>
              <a:avLst/>
              <a:gdLst/>
              <a:ahLst/>
              <a:cxnLst/>
              <a:rect l="0" t="0" r="0" b="0"/>
              <a:pathLst>
                <a:path w="111826" h="99816">
                  <a:moveTo>
                    <a:pt x="0" y="0"/>
                  </a:moveTo>
                  <a:lnTo>
                    <a:pt x="64980" y="22685"/>
                  </a:lnTo>
                  <a:lnTo>
                    <a:pt x="80091" y="31759"/>
                  </a:lnTo>
                  <a:lnTo>
                    <a:pt x="93692" y="37809"/>
                  </a:lnTo>
                  <a:lnTo>
                    <a:pt x="110315" y="63519"/>
                  </a:lnTo>
                  <a:lnTo>
                    <a:pt x="111826" y="99816"/>
                  </a:lnTo>
                  <a:lnTo>
                    <a:pt x="102759" y="93766"/>
                  </a:lnTo>
                  <a:lnTo>
                    <a:pt x="95203" y="60494"/>
                  </a:lnTo>
                  <a:lnTo>
                    <a:pt x="58935" y="33272"/>
                  </a:lnTo>
                  <a:lnTo>
                    <a:pt x="9067" y="12099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7" name="Shape 209"/>
            <p:cNvSpPr/>
            <p:nvPr/>
          </p:nvSpPr>
          <p:spPr>
            <a:xfrm>
              <a:off x="4393730" y="755386"/>
              <a:ext cx="184362" cy="69568"/>
            </a:xfrm>
            <a:custGeom>
              <a:avLst/>
              <a:gdLst/>
              <a:ahLst/>
              <a:cxnLst/>
              <a:rect l="0" t="0" r="0" b="0"/>
              <a:pathLst>
                <a:path w="184362" h="69568">
                  <a:moveTo>
                    <a:pt x="48357" y="0"/>
                  </a:moveTo>
                  <a:lnTo>
                    <a:pt x="89159" y="1512"/>
                  </a:lnTo>
                  <a:lnTo>
                    <a:pt x="129960" y="9074"/>
                  </a:lnTo>
                  <a:lnTo>
                    <a:pt x="181339" y="34784"/>
                  </a:lnTo>
                  <a:lnTo>
                    <a:pt x="184362" y="40834"/>
                  </a:lnTo>
                  <a:lnTo>
                    <a:pt x="151116" y="27222"/>
                  </a:lnTo>
                  <a:lnTo>
                    <a:pt x="101248" y="22685"/>
                  </a:lnTo>
                  <a:lnTo>
                    <a:pt x="52891" y="27222"/>
                  </a:lnTo>
                  <a:lnTo>
                    <a:pt x="0" y="69568"/>
                  </a:lnTo>
                  <a:lnTo>
                    <a:pt x="10576" y="40834"/>
                  </a:lnTo>
                  <a:lnTo>
                    <a:pt x="48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8" name="Shape 211"/>
            <p:cNvSpPr/>
            <p:nvPr/>
          </p:nvSpPr>
          <p:spPr>
            <a:xfrm>
              <a:off x="4573558" y="1210604"/>
              <a:ext cx="137516" cy="178460"/>
            </a:xfrm>
            <a:custGeom>
              <a:avLst/>
              <a:gdLst/>
              <a:ahLst/>
              <a:cxnLst/>
              <a:rect l="0" t="0" r="0" b="0"/>
              <a:pathLst>
                <a:path w="137516" h="178460">
                  <a:moveTo>
                    <a:pt x="72535" y="0"/>
                  </a:moveTo>
                  <a:lnTo>
                    <a:pt x="74047" y="0"/>
                  </a:lnTo>
                  <a:lnTo>
                    <a:pt x="77069" y="1514"/>
                  </a:lnTo>
                  <a:lnTo>
                    <a:pt x="81603" y="3026"/>
                  </a:lnTo>
                  <a:lnTo>
                    <a:pt x="84625" y="3026"/>
                  </a:lnTo>
                  <a:lnTo>
                    <a:pt x="90670" y="4537"/>
                  </a:lnTo>
                  <a:lnTo>
                    <a:pt x="93692" y="6049"/>
                  </a:lnTo>
                  <a:lnTo>
                    <a:pt x="96714" y="7562"/>
                  </a:lnTo>
                  <a:lnTo>
                    <a:pt x="98225" y="7562"/>
                  </a:lnTo>
                  <a:lnTo>
                    <a:pt x="99737" y="9074"/>
                  </a:lnTo>
                  <a:lnTo>
                    <a:pt x="102759" y="12099"/>
                  </a:lnTo>
                  <a:lnTo>
                    <a:pt x="105781" y="12099"/>
                  </a:lnTo>
                  <a:lnTo>
                    <a:pt x="108803" y="15125"/>
                  </a:lnTo>
                  <a:lnTo>
                    <a:pt x="111826" y="18148"/>
                  </a:lnTo>
                  <a:lnTo>
                    <a:pt x="113337" y="22685"/>
                  </a:lnTo>
                  <a:lnTo>
                    <a:pt x="117870" y="25710"/>
                  </a:lnTo>
                  <a:lnTo>
                    <a:pt x="120893" y="30249"/>
                  </a:lnTo>
                  <a:lnTo>
                    <a:pt x="122404" y="33272"/>
                  </a:lnTo>
                  <a:lnTo>
                    <a:pt x="123915" y="34784"/>
                  </a:lnTo>
                  <a:lnTo>
                    <a:pt x="125426" y="37809"/>
                  </a:lnTo>
                  <a:lnTo>
                    <a:pt x="126937" y="40834"/>
                  </a:lnTo>
                  <a:lnTo>
                    <a:pt x="128448" y="43860"/>
                  </a:lnTo>
                  <a:lnTo>
                    <a:pt x="128448" y="46883"/>
                  </a:lnTo>
                  <a:lnTo>
                    <a:pt x="129960" y="49908"/>
                  </a:lnTo>
                  <a:lnTo>
                    <a:pt x="131471" y="52932"/>
                  </a:lnTo>
                  <a:lnTo>
                    <a:pt x="132982" y="55959"/>
                  </a:lnTo>
                  <a:lnTo>
                    <a:pt x="134493" y="60494"/>
                  </a:lnTo>
                  <a:lnTo>
                    <a:pt x="134493" y="63519"/>
                  </a:lnTo>
                  <a:lnTo>
                    <a:pt x="134493" y="68056"/>
                  </a:lnTo>
                  <a:lnTo>
                    <a:pt x="136004" y="72593"/>
                  </a:lnTo>
                  <a:lnTo>
                    <a:pt x="136004" y="75618"/>
                  </a:lnTo>
                  <a:lnTo>
                    <a:pt x="136004" y="78642"/>
                  </a:lnTo>
                  <a:lnTo>
                    <a:pt x="136004" y="83181"/>
                  </a:lnTo>
                  <a:lnTo>
                    <a:pt x="137516" y="86204"/>
                  </a:lnTo>
                  <a:lnTo>
                    <a:pt x="137516" y="90741"/>
                  </a:lnTo>
                  <a:lnTo>
                    <a:pt x="137516" y="95278"/>
                  </a:lnTo>
                  <a:lnTo>
                    <a:pt x="136004" y="98305"/>
                  </a:lnTo>
                  <a:lnTo>
                    <a:pt x="136004" y="101328"/>
                  </a:lnTo>
                  <a:lnTo>
                    <a:pt x="136004" y="105865"/>
                  </a:lnTo>
                  <a:lnTo>
                    <a:pt x="136004" y="108890"/>
                  </a:lnTo>
                  <a:lnTo>
                    <a:pt x="134493" y="113427"/>
                  </a:lnTo>
                  <a:lnTo>
                    <a:pt x="134493" y="116451"/>
                  </a:lnTo>
                  <a:lnTo>
                    <a:pt x="134493" y="119476"/>
                  </a:lnTo>
                  <a:lnTo>
                    <a:pt x="132982" y="124015"/>
                  </a:lnTo>
                  <a:lnTo>
                    <a:pt x="131471" y="127038"/>
                  </a:lnTo>
                  <a:lnTo>
                    <a:pt x="129960" y="130063"/>
                  </a:lnTo>
                  <a:lnTo>
                    <a:pt x="128448" y="134600"/>
                  </a:lnTo>
                  <a:lnTo>
                    <a:pt x="126937" y="137626"/>
                  </a:lnTo>
                  <a:lnTo>
                    <a:pt x="125426" y="140649"/>
                  </a:lnTo>
                  <a:lnTo>
                    <a:pt x="123915" y="143674"/>
                  </a:lnTo>
                  <a:lnTo>
                    <a:pt x="122404" y="145186"/>
                  </a:lnTo>
                  <a:lnTo>
                    <a:pt x="120893" y="148211"/>
                  </a:lnTo>
                  <a:lnTo>
                    <a:pt x="117870" y="151237"/>
                  </a:lnTo>
                  <a:lnTo>
                    <a:pt x="116359" y="154260"/>
                  </a:lnTo>
                  <a:lnTo>
                    <a:pt x="113337" y="157285"/>
                  </a:lnTo>
                  <a:lnTo>
                    <a:pt x="111826" y="158797"/>
                  </a:lnTo>
                  <a:lnTo>
                    <a:pt x="108803" y="161822"/>
                  </a:lnTo>
                  <a:lnTo>
                    <a:pt x="105781" y="163335"/>
                  </a:lnTo>
                  <a:lnTo>
                    <a:pt x="102759" y="164848"/>
                  </a:lnTo>
                  <a:lnTo>
                    <a:pt x="99737" y="167872"/>
                  </a:lnTo>
                  <a:lnTo>
                    <a:pt x="96714" y="169384"/>
                  </a:lnTo>
                  <a:lnTo>
                    <a:pt x="93692" y="170896"/>
                  </a:lnTo>
                  <a:lnTo>
                    <a:pt x="90670" y="172409"/>
                  </a:lnTo>
                  <a:lnTo>
                    <a:pt x="87647" y="172409"/>
                  </a:lnTo>
                  <a:lnTo>
                    <a:pt x="84625" y="173921"/>
                  </a:lnTo>
                  <a:lnTo>
                    <a:pt x="80091" y="173921"/>
                  </a:lnTo>
                  <a:lnTo>
                    <a:pt x="77069" y="175433"/>
                  </a:lnTo>
                  <a:lnTo>
                    <a:pt x="72535" y="175433"/>
                  </a:lnTo>
                  <a:lnTo>
                    <a:pt x="69513" y="176946"/>
                  </a:lnTo>
                  <a:lnTo>
                    <a:pt x="64980" y="176946"/>
                  </a:lnTo>
                  <a:lnTo>
                    <a:pt x="61957" y="176946"/>
                  </a:lnTo>
                  <a:lnTo>
                    <a:pt x="57424" y="176946"/>
                  </a:lnTo>
                  <a:lnTo>
                    <a:pt x="52891" y="178460"/>
                  </a:lnTo>
                  <a:lnTo>
                    <a:pt x="49868" y="176946"/>
                  </a:lnTo>
                  <a:lnTo>
                    <a:pt x="45335" y="176946"/>
                  </a:lnTo>
                  <a:lnTo>
                    <a:pt x="40801" y="176946"/>
                  </a:lnTo>
                  <a:lnTo>
                    <a:pt x="37779" y="176946"/>
                  </a:lnTo>
                  <a:lnTo>
                    <a:pt x="33245" y="176946"/>
                  </a:lnTo>
                  <a:lnTo>
                    <a:pt x="30223" y="176946"/>
                  </a:lnTo>
                  <a:lnTo>
                    <a:pt x="27201" y="175433"/>
                  </a:lnTo>
                  <a:lnTo>
                    <a:pt x="22667" y="175433"/>
                  </a:lnTo>
                  <a:lnTo>
                    <a:pt x="19645" y="175433"/>
                  </a:lnTo>
                  <a:lnTo>
                    <a:pt x="16623" y="173921"/>
                  </a:lnTo>
                  <a:lnTo>
                    <a:pt x="13600" y="173921"/>
                  </a:lnTo>
                  <a:lnTo>
                    <a:pt x="12089" y="173921"/>
                  </a:lnTo>
                  <a:lnTo>
                    <a:pt x="7556" y="173921"/>
                  </a:lnTo>
                  <a:lnTo>
                    <a:pt x="3022" y="172409"/>
                  </a:lnTo>
                  <a:lnTo>
                    <a:pt x="1511" y="172409"/>
                  </a:lnTo>
                  <a:lnTo>
                    <a:pt x="0" y="172409"/>
                  </a:lnTo>
                  <a:lnTo>
                    <a:pt x="1511" y="161822"/>
                  </a:lnTo>
                  <a:lnTo>
                    <a:pt x="57424" y="164848"/>
                  </a:lnTo>
                  <a:lnTo>
                    <a:pt x="98225" y="119476"/>
                  </a:lnTo>
                  <a:lnTo>
                    <a:pt x="98225" y="117964"/>
                  </a:lnTo>
                  <a:lnTo>
                    <a:pt x="99737" y="116451"/>
                  </a:lnTo>
                  <a:lnTo>
                    <a:pt x="99737" y="113427"/>
                  </a:lnTo>
                  <a:lnTo>
                    <a:pt x="99737" y="108890"/>
                  </a:lnTo>
                  <a:lnTo>
                    <a:pt x="99737" y="107377"/>
                  </a:lnTo>
                  <a:lnTo>
                    <a:pt x="99737" y="104353"/>
                  </a:lnTo>
                  <a:lnTo>
                    <a:pt x="101248" y="101328"/>
                  </a:lnTo>
                  <a:lnTo>
                    <a:pt x="101248" y="99816"/>
                  </a:lnTo>
                  <a:lnTo>
                    <a:pt x="101248" y="96792"/>
                  </a:lnTo>
                  <a:lnTo>
                    <a:pt x="101248" y="93766"/>
                  </a:lnTo>
                  <a:lnTo>
                    <a:pt x="102759" y="90741"/>
                  </a:lnTo>
                  <a:lnTo>
                    <a:pt x="102759" y="89229"/>
                  </a:lnTo>
                  <a:lnTo>
                    <a:pt x="102759" y="86204"/>
                  </a:lnTo>
                  <a:lnTo>
                    <a:pt x="102759" y="83181"/>
                  </a:lnTo>
                  <a:lnTo>
                    <a:pt x="104270" y="80155"/>
                  </a:lnTo>
                  <a:lnTo>
                    <a:pt x="104270" y="77130"/>
                  </a:lnTo>
                  <a:lnTo>
                    <a:pt x="104270" y="75618"/>
                  </a:lnTo>
                  <a:lnTo>
                    <a:pt x="104270" y="72593"/>
                  </a:lnTo>
                  <a:lnTo>
                    <a:pt x="104270" y="69570"/>
                  </a:lnTo>
                  <a:lnTo>
                    <a:pt x="104270" y="68056"/>
                  </a:lnTo>
                  <a:lnTo>
                    <a:pt x="104270" y="63519"/>
                  </a:lnTo>
                  <a:lnTo>
                    <a:pt x="104270" y="60494"/>
                  </a:lnTo>
                  <a:lnTo>
                    <a:pt x="104270" y="57471"/>
                  </a:lnTo>
                  <a:lnTo>
                    <a:pt x="104270" y="55959"/>
                  </a:lnTo>
                  <a:lnTo>
                    <a:pt x="104270" y="54445"/>
                  </a:lnTo>
                  <a:lnTo>
                    <a:pt x="104270" y="52932"/>
                  </a:lnTo>
                  <a:lnTo>
                    <a:pt x="102759" y="49908"/>
                  </a:lnTo>
                  <a:lnTo>
                    <a:pt x="101248" y="46883"/>
                  </a:lnTo>
                  <a:lnTo>
                    <a:pt x="101248" y="42347"/>
                  </a:lnTo>
                  <a:lnTo>
                    <a:pt x="99737" y="39321"/>
                  </a:lnTo>
                  <a:lnTo>
                    <a:pt x="98225" y="36296"/>
                  </a:lnTo>
                  <a:lnTo>
                    <a:pt x="98225" y="31759"/>
                  </a:lnTo>
                  <a:lnTo>
                    <a:pt x="96714" y="27222"/>
                  </a:lnTo>
                  <a:lnTo>
                    <a:pt x="96714" y="24198"/>
                  </a:lnTo>
                  <a:lnTo>
                    <a:pt x="95203" y="22685"/>
                  </a:lnTo>
                  <a:lnTo>
                    <a:pt x="95203" y="19661"/>
                  </a:lnTo>
                  <a:lnTo>
                    <a:pt x="93692" y="18148"/>
                  </a:lnTo>
                  <a:lnTo>
                    <a:pt x="93692" y="16637"/>
                  </a:lnTo>
                  <a:lnTo>
                    <a:pt x="7253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99" name="Shape 213"/>
            <p:cNvSpPr/>
            <p:nvPr/>
          </p:nvSpPr>
          <p:spPr>
            <a:xfrm>
              <a:off x="4590180" y="406028"/>
              <a:ext cx="110315" cy="196606"/>
            </a:xfrm>
            <a:custGeom>
              <a:avLst/>
              <a:gdLst/>
              <a:ahLst/>
              <a:cxnLst/>
              <a:rect l="0" t="0" r="0" b="0"/>
              <a:pathLst>
                <a:path w="110315" h="196606">
                  <a:moveTo>
                    <a:pt x="80092" y="0"/>
                  </a:moveTo>
                  <a:lnTo>
                    <a:pt x="110315" y="18148"/>
                  </a:lnTo>
                  <a:lnTo>
                    <a:pt x="78580" y="99816"/>
                  </a:lnTo>
                  <a:lnTo>
                    <a:pt x="40801" y="189045"/>
                  </a:lnTo>
                  <a:lnTo>
                    <a:pt x="22668" y="196606"/>
                  </a:lnTo>
                  <a:lnTo>
                    <a:pt x="0" y="164847"/>
                  </a:lnTo>
                  <a:lnTo>
                    <a:pt x="39290" y="167872"/>
                  </a:lnTo>
                  <a:lnTo>
                    <a:pt x="21156" y="116451"/>
                  </a:lnTo>
                  <a:lnTo>
                    <a:pt x="49868" y="108890"/>
                  </a:lnTo>
                  <a:lnTo>
                    <a:pt x="30223" y="63519"/>
                  </a:lnTo>
                  <a:lnTo>
                    <a:pt x="63469" y="62007"/>
                  </a:lnTo>
                  <a:lnTo>
                    <a:pt x="48357" y="24198"/>
                  </a:lnTo>
                  <a:lnTo>
                    <a:pt x="75558" y="39321"/>
                  </a:lnTo>
                  <a:lnTo>
                    <a:pt x="8009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B5B5B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0" name="Shape 215"/>
            <p:cNvSpPr/>
            <p:nvPr/>
          </p:nvSpPr>
          <p:spPr>
            <a:xfrm>
              <a:off x="4624937" y="437787"/>
              <a:ext cx="60446" cy="111914"/>
            </a:xfrm>
            <a:custGeom>
              <a:avLst/>
              <a:gdLst/>
              <a:ahLst/>
              <a:cxnLst/>
              <a:rect l="0" t="0" r="0" b="0"/>
              <a:pathLst>
                <a:path w="60446" h="111914">
                  <a:moveTo>
                    <a:pt x="49868" y="0"/>
                  </a:moveTo>
                  <a:lnTo>
                    <a:pt x="60446" y="0"/>
                  </a:lnTo>
                  <a:lnTo>
                    <a:pt x="15111" y="111914"/>
                  </a:lnTo>
                  <a:lnTo>
                    <a:pt x="0" y="95278"/>
                  </a:lnTo>
                  <a:lnTo>
                    <a:pt x="21156" y="83180"/>
                  </a:lnTo>
                  <a:lnTo>
                    <a:pt x="24178" y="48395"/>
                  </a:lnTo>
                  <a:lnTo>
                    <a:pt x="43824" y="30247"/>
                  </a:lnTo>
                  <a:lnTo>
                    <a:pt x="49868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7E7E7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1" name="Shape 217"/>
            <p:cNvSpPr/>
            <p:nvPr/>
          </p:nvSpPr>
          <p:spPr>
            <a:xfrm>
              <a:off x="3718655" y="2532539"/>
              <a:ext cx="247416" cy="131436"/>
            </a:xfrm>
            <a:custGeom>
              <a:avLst/>
              <a:gdLst/>
              <a:ahLst/>
              <a:cxnLst/>
              <a:rect l="0" t="0" r="0" b="0"/>
              <a:pathLst>
                <a:path w="247416" h="131436">
                  <a:moveTo>
                    <a:pt x="0" y="0"/>
                  </a:moveTo>
                  <a:lnTo>
                    <a:pt x="4120" y="1375"/>
                  </a:lnTo>
                  <a:lnTo>
                    <a:pt x="7142" y="2886"/>
                  </a:lnTo>
                  <a:lnTo>
                    <a:pt x="10164" y="4398"/>
                  </a:lnTo>
                  <a:lnTo>
                    <a:pt x="13186" y="5910"/>
                  </a:lnTo>
                  <a:lnTo>
                    <a:pt x="16209" y="8935"/>
                  </a:lnTo>
                  <a:lnTo>
                    <a:pt x="22253" y="11960"/>
                  </a:lnTo>
                  <a:lnTo>
                    <a:pt x="26787" y="13474"/>
                  </a:lnTo>
                  <a:lnTo>
                    <a:pt x="29809" y="14986"/>
                  </a:lnTo>
                  <a:lnTo>
                    <a:pt x="31321" y="16497"/>
                  </a:lnTo>
                  <a:lnTo>
                    <a:pt x="34343" y="18009"/>
                  </a:lnTo>
                  <a:lnTo>
                    <a:pt x="35854" y="19522"/>
                  </a:lnTo>
                  <a:lnTo>
                    <a:pt x="38876" y="21034"/>
                  </a:lnTo>
                  <a:lnTo>
                    <a:pt x="41899" y="22546"/>
                  </a:lnTo>
                  <a:lnTo>
                    <a:pt x="44921" y="24059"/>
                  </a:lnTo>
                  <a:lnTo>
                    <a:pt x="47943" y="25571"/>
                  </a:lnTo>
                  <a:lnTo>
                    <a:pt x="49454" y="27085"/>
                  </a:lnTo>
                  <a:lnTo>
                    <a:pt x="52477" y="28597"/>
                  </a:lnTo>
                  <a:lnTo>
                    <a:pt x="55499" y="31621"/>
                  </a:lnTo>
                  <a:lnTo>
                    <a:pt x="58521" y="33133"/>
                  </a:lnTo>
                  <a:lnTo>
                    <a:pt x="61544" y="34645"/>
                  </a:lnTo>
                  <a:lnTo>
                    <a:pt x="64566" y="36157"/>
                  </a:lnTo>
                  <a:lnTo>
                    <a:pt x="67588" y="37670"/>
                  </a:lnTo>
                  <a:lnTo>
                    <a:pt x="70610" y="39182"/>
                  </a:lnTo>
                  <a:lnTo>
                    <a:pt x="73633" y="40696"/>
                  </a:lnTo>
                  <a:lnTo>
                    <a:pt x="75144" y="42209"/>
                  </a:lnTo>
                  <a:lnTo>
                    <a:pt x="78167" y="43719"/>
                  </a:lnTo>
                  <a:lnTo>
                    <a:pt x="81189" y="45232"/>
                  </a:lnTo>
                  <a:lnTo>
                    <a:pt x="84211" y="46744"/>
                  </a:lnTo>
                  <a:lnTo>
                    <a:pt x="85722" y="48256"/>
                  </a:lnTo>
                  <a:lnTo>
                    <a:pt x="88745" y="49769"/>
                  </a:lnTo>
                  <a:lnTo>
                    <a:pt x="91767" y="51281"/>
                  </a:lnTo>
                  <a:lnTo>
                    <a:pt x="93278" y="51281"/>
                  </a:lnTo>
                  <a:lnTo>
                    <a:pt x="96300" y="52794"/>
                  </a:lnTo>
                  <a:lnTo>
                    <a:pt x="97811" y="54308"/>
                  </a:lnTo>
                  <a:lnTo>
                    <a:pt x="100834" y="57331"/>
                  </a:lnTo>
                  <a:lnTo>
                    <a:pt x="105367" y="58843"/>
                  </a:lnTo>
                  <a:lnTo>
                    <a:pt x="108390" y="60355"/>
                  </a:lnTo>
                  <a:lnTo>
                    <a:pt x="111412" y="61868"/>
                  </a:lnTo>
                  <a:lnTo>
                    <a:pt x="114434" y="64893"/>
                  </a:lnTo>
                  <a:lnTo>
                    <a:pt x="117456" y="66405"/>
                  </a:lnTo>
                  <a:lnTo>
                    <a:pt x="118968" y="66405"/>
                  </a:lnTo>
                  <a:lnTo>
                    <a:pt x="120479" y="67919"/>
                  </a:lnTo>
                  <a:lnTo>
                    <a:pt x="121990" y="67919"/>
                  </a:lnTo>
                  <a:lnTo>
                    <a:pt x="123501" y="67919"/>
                  </a:lnTo>
                  <a:lnTo>
                    <a:pt x="126524" y="69431"/>
                  </a:lnTo>
                  <a:lnTo>
                    <a:pt x="128035" y="70942"/>
                  </a:lnTo>
                  <a:lnTo>
                    <a:pt x="131057" y="70942"/>
                  </a:lnTo>
                  <a:lnTo>
                    <a:pt x="134079" y="72454"/>
                  </a:lnTo>
                  <a:lnTo>
                    <a:pt x="137102" y="73966"/>
                  </a:lnTo>
                  <a:lnTo>
                    <a:pt x="140124" y="75479"/>
                  </a:lnTo>
                  <a:lnTo>
                    <a:pt x="146169" y="76991"/>
                  </a:lnTo>
                  <a:lnTo>
                    <a:pt x="149191" y="78504"/>
                  </a:lnTo>
                  <a:lnTo>
                    <a:pt x="153724" y="80016"/>
                  </a:lnTo>
                  <a:lnTo>
                    <a:pt x="158258" y="81530"/>
                  </a:lnTo>
                  <a:lnTo>
                    <a:pt x="164302" y="83042"/>
                  </a:lnTo>
                  <a:lnTo>
                    <a:pt x="168836" y="86065"/>
                  </a:lnTo>
                  <a:lnTo>
                    <a:pt x="173369" y="87578"/>
                  </a:lnTo>
                  <a:lnTo>
                    <a:pt x="177903" y="89090"/>
                  </a:lnTo>
                  <a:lnTo>
                    <a:pt x="180925" y="90603"/>
                  </a:lnTo>
                  <a:lnTo>
                    <a:pt x="183948" y="90603"/>
                  </a:lnTo>
                  <a:lnTo>
                    <a:pt x="185459" y="92115"/>
                  </a:lnTo>
                  <a:lnTo>
                    <a:pt x="188481" y="93627"/>
                  </a:lnTo>
                  <a:lnTo>
                    <a:pt x="193015" y="95141"/>
                  </a:lnTo>
                  <a:lnTo>
                    <a:pt x="197548" y="96653"/>
                  </a:lnTo>
                  <a:lnTo>
                    <a:pt x="202081" y="98164"/>
                  </a:lnTo>
                  <a:lnTo>
                    <a:pt x="206615" y="99676"/>
                  </a:lnTo>
                  <a:lnTo>
                    <a:pt x="209637" y="101189"/>
                  </a:lnTo>
                  <a:lnTo>
                    <a:pt x="212660" y="102701"/>
                  </a:lnTo>
                  <a:lnTo>
                    <a:pt x="217193" y="104214"/>
                  </a:lnTo>
                  <a:lnTo>
                    <a:pt x="220215" y="105726"/>
                  </a:lnTo>
                  <a:lnTo>
                    <a:pt x="223238" y="105726"/>
                  </a:lnTo>
                  <a:lnTo>
                    <a:pt x="224749" y="107238"/>
                  </a:lnTo>
                  <a:lnTo>
                    <a:pt x="227771" y="108752"/>
                  </a:lnTo>
                  <a:lnTo>
                    <a:pt x="229283" y="110265"/>
                  </a:lnTo>
                  <a:lnTo>
                    <a:pt x="245905" y="119337"/>
                  </a:lnTo>
                  <a:lnTo>
                    <a:pt x="247416" y="131436"/>
                  </a:lnTo>
                  <a:lnTo>
                    <a:pt x="111412" y="90603"/>
                  </a:lnTo>
                  <a:lnTo>
                    <a:pt x="40387" y="3464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2" name="Shape 218"/>
            <p:cNvSpPr/>
            <p:nvPr/>
          </p:nvSpPr>
          <p:spPr>
            <a:xfrm>
              <a:off x="3716729" y="2530888"/>
              <a:ext cx="1925" cy="1651"/>
            </a:xfrm>
            <a:custGeom>
              <a:avLst/>
              <a:gdLst/>
              <a:ahLst/>
              <a:cxnLst/>
              <a:rect l="0" t="0" r="0" b="0"/>
              <a:pathLst>
                <a:path w="1925" h="1651">
                  <a:moveTo>
                    <a:pt x="0" y="0"/>
                  </a:moveTo>
                  <a:lnTo>
                    <a:pt x="1925" y="1651"/>
                  </a:lnTo>
                  <a:lnTo>
                    <a:pt x="1511" y="1514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3" name="Shape 220"/>
            <p:cNvSpPr/>
            <p:nvPr/>
          </p:nvSpPr>
          <p:spPr>
            <a:xfrm>
              <a:off x="4176122" y="2542986"/>
              <a:ext cx="99737" cy="125526"/>
            </a:xfrm>
            <a:custGeom>
              <a:avLst/>
              <a:gdLst/>
              <a:ahLst/>
              <a:cxnLst/>
              <a:rect l="0" t="0" r="0" b="0"/>
              <a:pathLst>
                <a:path w="99737" h="125526">
                  <a:moveTo>
                    <a:pt x="99737" y="0"/>
                  </a:moveTo>
                  <a:lnTo>
                    <a:pt x="87647" y="37809"/>
                  </a:lnTo>
                  <a:lnTo>
                    <a:pt x="19645" y="125526"/>
                  </a:lnTo>
                  <a:lnTo>
                    <a:pt x="0" y="110402"/>
                  </a:lnTo>
                  <a:lnTo>
                    <a:pt x="9973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4" name="Shape 222"/>
            <p:cNvSpPr/>
            <p:nvPr/>
          </p:nvSpPr>
          <p:spPr>
            <a:xfrm>
              <a:off x="4630981" y="579944"/>
              <a:ext cx="57424" cy="142162"/>
            </a:xfrm>
            <a:custGeom>
              <a:avLst/>
              <a:gdLst/>
              <a:ahLst/>
              <a:cxnLst/>
              <a:rect l="0" t="0" r="0" b="0"/>
              <a:pathLst>
                <a:path w="57424" h="142162">
                  <a:moveTo>
                    <a:pt x="57424" y="0"/>
                  </a:moveTo>
                  <a:lnTo>
                    <a:pt x="55913" y="37809"/>
                  </a:lnTo>
                  <a:lnTo>
                    <a:pt x="34758" y="101328"/>
                  </a:lnTo>
                  <a:lnTo>
                    <a:pt x="34758" y="102840"/>
                  </a:lnTo>
                  <a:lnTo>
                    <a:pt x="34758" y="104353"/>
                  </a:lnTo>
                  <a:lnTo>
                    <a:pt x="34758" y="107377"/>
                  </a:lnTo>
                  <a:lnTo>
                    <a:pt x="34758" y="110402"/>
                  </a:lnTo>
                  <a:lnTo>
                    <a:pt x="33247" y="114939"/>
                  </a:lnTo>
                  <a:lnTo>
                    <a:pt x="33247" y="119476"/>
                  </a:lnTo>
                  <a:lnTo>
                    <a:pt x="31734" y="122501"/>
                  </a:lnTo>
                  <a:lnTo>
                    <a:pt x="30223" y="127037"/>
                  </a:lnTo>
                  <a:lnTo>
                    <a:pt x="28712" y="131575"/>
                  </a:lnTo>
                  <a:lnTo>
                    <a:pt x="27201" y="134600"/>
                  </a:lnTo>
                  <a:lnTo>
                    <a:pt x="24178" y="137625"/>
                  </a:lnTo>
                  <a:lnTo>
                    <a:pt x="22667" y="139136"/>
                  </a:lnTo>
                  <a:lnTo>
                    <a:pt x="19646" y="140648"/>
                  </a:lnTo>
                  <a:lnTo>
                    <a:pt x="16623" y="142162"/>
                  </a:lnTo>
                  <a:lnTo>
                    <a:pt x="12089" y="142162"/>
                  </a:lnTo>
                  <a:lnTo>
                    <a:pt x="9067" y="140648"/>
                  </a:lnTo>
                  <a:lnTo>
                    <a:pt x="6046" y="139136"/>
                  </a:lnTo>
                  <a:lnTo>
                    <a:pt x="4533" y="136112"/>
                  </a:lnTo>
                  <a:lnTo>
                    <a:pt x="3022" y="134600"/>
                  </a:lnTo>
                  <a:lnTo>
                    <a:pt x="1511" y="131575"/>
                  </a:lnTo>
                  <a:lnTo>
                    <a:pt x="1511" y="127037"/>
                  </a:lnTo>
                  <a:lnTo>
                    <a:pt x="1511" y="124013"/>
                  </a:lnTo>
                  <a:lnTo>
                    <a:pt x="0" y="120989"/>
                  </a:lnTo>
                  <a:lnTo>
                    <a:pt x="1511" y="116452"/>
                  </a:lnTo>
                  <a:lnTo>
                    <a:pt x="1511" y="111913"/>
                  </a:lnTo>
                  <a:lnTo>
                    <a:pt x="3022" y="108890"/>
                  </a:lnTo>
                  <a:lnTo>
                    <a:pt x="3022" y="107377"/>
                  </a:lnTo>
                  <a:lnTo>
                    <a:pt x="4533" y="102840"/>
                  </a:lnTo>
                  <a:lnTo>
                    <a:pt x="4533" y="101328"/>
                  </a:lnTo>
                  <a:lnTo>
                    <a:pt x="36268" y="40834"/>
                  </a:lnTo>
                  <a:lnTo>
                    <a:pt x="5742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5" name="Shape 224"/>
            <p:cNvSpPr/>
            <p:nvPr/>
          </p:nvSpPr>
          <p:spPr>
            <a:xfrm>
              <a:off x="4698983" y="536083"/>
              <a:ext cx="31734" cy="71081"/>
            </a:xfrm>
            <a:custGeom>
              <a:avLst/>
              <a:gdLst/>
              <a:ahLst/>
              <a:cxnLst/>
              <a:rect l="0" t="0" r="0" b="0"/>
              <a:pathLst>
                <a:path w="31734" h="71081">
                  <a:moveTo>
                    <a:pt x="16623" y="0"/>
                  </a:moveTo>
                  <a:lnTo>
                    <a:pt x="31734" y="19661"/>
                  </a:lnTo>
                  <a:lnTo>
                    <a:pt x="0" y="71081"/>
                  </a:lnTo>
                  <a:lnTo>
                    <a:pt x="0" y="36298"/>
                  </a:lnTo>
                  <a:lnTo>
                    <a:pt x="6046" y="13611"/>
                  </a:lnTo>
                  <a:lnTo>
                    <a:pt x="16623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6" name="Shape 226"/>
            <p:cNvSpPr/>
            <p:nvPr/>
          </p:nvSpPr>
          <p:spPr>
            <a:xfrm>
              <a:off x="4640049" y="330401"/>
              <a:ext cx="107292" cy="57470"/>
            </a:xfrm>
            <a:custGeom>
              <a:avLst/>
              <a:gdLst/>
              <a:ahLst/>
              <a:cxnLst/>
              <a:rect l="0" t="0" r="0" b="0"/>
              <a:pathLst>
                <a:path w="107292" h="57470">
                  <a:moveTo>
                    <a:pt x="6045" y="0"/>
                  </a:moveTo>
                  <a:lnTo>
                    <a:pt x="71024" y="1512"/>
                  </a:lnTo>
                  <a:lnTo>
                    <a:pt x="107292" y="43858"/>
                  </a:lnTo>
                  <a:lnTo>
                    <a:pt x="104268" y="57470"/>
                  </a:lnTo>
                  <a:lnTo>
                    <a:pt x="89157" y="33272"/>
                  </a:lnTo>
                  <a:lnTo>
                    <a:pt x="57424" y="16636"/>
                  </a:lnTo>
                  <a:lnTo>
                    <a:pt x="0" y="7562"/>
                  </a:lnTo>
                  <a:lnTo>
                    <a:pt x="6045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7" name="Shape 228"/>
            <p:cNvSpPr/>
            <p:nvPr/>
          </p:nvSpPr>
          <p:spPr>
            <a:xfrm>
              <a:off x="4339328" y="584475"/>
              <a:ext cx="152627" cy="192071"/>
            </a:xfrm>
            <a:custGeom>
              <a:avLst/>
              <a:gdLst/>
              <a:ahLst/>
              <a:cxnLst/>
              <a:rect l="0" t="0" r="0" b="0"/>
              <a:pathLst>
                <a:path w="152627" h="192071">
                  <a:moveTo>
                    <a:pt x="152627" y="0"/>
                  </a:moveTo>
                  <a:lnTo>
                    <a:pt x="126937" y="43860"/>
                  </a:lnTo>
                  <a:lnTo>
                    <a:pt x="61957" y="93766"/>
                  </a:lnTo>
                  <a:lnTo>
                    <a:pt x="0" y="192071"/>
                  </a:lnTo>
                  <a:lnTo>
                    <a:pt x="10578" y="136112"/>
                  </a:lnTo>
                  <a:lnTo>
                    <a:pt x="55913" y="55959"/>
                  </a:lnTo>
                  <a:lnTo>
                    <a:pt x="123915" y="28736"/>
                  </a:lnTo>
                  <a:lnTo>
                    <a:pt x="15262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8" name="Shape 230"/>
            <p:cNvSpPr/>
            <p:nvPr/>
          </p:nvSpPr>
          <p:spPr>
            <a:xfrm>
              <a:off x="4522178" y="1844268"/>
              <a:ext cx="137516" cy="211732"/>
            </a:xfrm>
            <a:custGeom>
              <a:avLst/>
              <a:gdLst/>
              <a:ahLst/>
              <a:cxnLst/>
              <a:rect l="0" t="0" r="0" b="0"/>
              <a:pathLst>
                <a:path w="137516" h="211732">
                  <a:moveTo>
                    <a:pt x="117870" y="0"/>
                  </a:moveTo>
                  <a:lnTo>
                    <a:pt x="119381" y="0"/>
                  </a:lnTo>
                  <a:lnTo>
                    <a:pt x="120893" y="1512"/>
                  </a:lnTo>
                  <a:lnTo>
                    <a:pt x="123915" y="4537"/>
                  </a:lnTo>
                  <a:lnTo>
                    <a:pt x="126938" y="6049"/>
                  </a:lnTo>
                  <a:lnTo>
                    <a:pt x="126938" y="7563"/>
                  </a:lnTo>
                  <a:lnTo>
                    <a:pt x="129960" y="10587"/>
                  </a:lnTo>
                  <a:lnTo>
                    <a:pt x="131471" y="15124"/>
                  </a:lnTo>
                  <a:lnTo>
                    <a:pt x="132982" y="18148"/>
                  </a:lnTo>
                  <a:lnTo>
                    <a:pt x="134493" y="21174"/>
                  </a:lnTo>
                  <a:lnTo>
                    <a:pt x="136004" y="25710"/>
                  </a:lnTo>
                  <a:lnTo>
                    <a:pt x="136004" y="30247"/>
                  </a:lnTo>
                  <a:lnTo>
                    <a:pt x="137516" y="34786"/>
                  </a:lnTo>
                  <a:lnTo>
                    <a:pt x="136004" y="39321"/>
                  </a:lnTo>
                  <a:lnTo>
                    <a:pt x="136004" y="42346"/>
                  </a:lnTo>
                  <a:lnTo>
                    <a:pt x="136004" y="43858"/>
                  </a:lnTo>
                  <a:lnTo>
                    <a:pt x="136004" y="46883"/>
                  </a:lnTo>
                  <a:lnTo>
                    <a:pt x="134493" y="49909"/>
                  </a:lnTo>
                  <a:lnTo>
                    <a:pt x="132982" y="52933"/>
                  </a:lnTo>
                  <a:lnTo>
                    <a:pt x="131471" y="55957"/>
                  </a:lnTo>
                  <a:lnTo>
                    <a:pt x="129960" y="58982"/>
                  </a:lnTo>
                  <a:lnTo>
                    <a:pt x="128449" y="62008"/>
                  </a:lnTo>
                  <a:lnTo>
                    <a:pt x="126938" y="66544"/>
                  </a:lnTo>
                  <a:lnTo>
                    <a:pt x="123915" y="71081"/>
                  </a:lnTo>
                  <a:lnTo>
                    <a:pt x="120893" y="75619"/>
                  </a:lnTo>
                  <a:lnTo>
                    <a:pt x="117870" y="80155"/>
                  </a:lnTo>
                  <a:lnTo>
                    <a:pt x="114848" y="84692"/>
                  </a:lnTo>
                  <a:lnTo>
                    <a:pt x="113337" y="89231"/>
                  </a:lnTo>
                  <a:lnTo>
                    <a:pt x="111826" y="90743"/>
                  </a:lnTo>
                  <a:lnTo>
                    <a:pt x="108803" y="93766"/>
                  </a:lnTo>
                  <a:lnTo>
                    <a:pt x="107292" y="96791"/>
                  </a:lnTo>
                  <a:lnTo>
                    <a:pt x="105781" y="99816"/>
                  </a:lnTo>
                  <a:lnTo>
                    <a:pt x="104270" y="101328"/>
                  </a:lnTo>
                  <a:lnTo>
                    <a:pt x="102759" y="104354"/>
                  </a:lnTo>
                  <a:lnTo>
                    <a:pt x="101248" y="107377"/>
                  </a:lnTo>
                  <a:lnTo>
                    <a:pt x="98225" y="110402"/>
                  </a:lnTo>
                  <a:lnTo>
                    <a:pt x="98225" y="111914"/>
                  </a:lnTo>
                  <a:lnTo>
                    <a:pt x="95203" y="114939"/>
                  </a:lnTo>
                  <a:lnTo>
                    <a:pt x="93692" y="117965"/>
                  </a:lnTo>
                  <a:lnTo>
                    <a:pt x="92181" y="120989"/>
                  </a:lnTo>
                  <a:lnTo>
                    <a:pt x="89159" y="125526"/>
                  </a:lnTo>
                  <a:lnTo>
                    <a:pt x="86136" y="130064"/>
                  </a:lnTo>
                  <a:lnTo>
                    <a:pt x="83114" y="134600"/>
                  </a:lnTo>
                  <a:lnTo>
                    <a:pt x="78580" y="139137"/>
                  </a:lnTo>
                  <a:lnTo>
                    <a:pt x="75558" y="143676"/>
                  </a:lnTo>
                  <a:lnTo>
                    <a:pt x="72535" y="148211"/>
                  </a:lnTo>
                  <a:lnTo>
                    <a:pt x="69513" y="152748"/>
                  </a:lnTo>
                  <a:lnTo>
                    <a:pt x="66491" y="155773"/>
                  </a:lnTo>
                  <a:lnTo>
                    <a:pt x="64980" y="160310"/>
                  </a:lnTo>
                  <a:lnTo>
                    <a:pt x="61957" y="163335"/>
                  </a:lnTo>
                  <a:lnTo>
                    <a:pt x="60446" y="164847"/>
                  </a:lnTo>
                  <a:lnTo>
                    <a:pt x="57424" y="167872"/>
                  </a:lnTo>
                  <a:lnTo>
                    <a:pt x="52891" y="172410"/>
                  </a:lnTo>
                  <a:lnTo>
                    <a:pt x="49868" y="173921"/>
                  </a:lnTo>
                  <a:lnTo>
                    <a:pt x="48357" y="175433"/>
                  </a:lnTo>
                  <a:lnTo>
                    <a:pt x="45335" y="178458"/>
                  </a:lnTo>
                  <a:lnTo>
                    <a:pt x="40801" y="179971"/>
                  </a:lnTo>
                  <a:lnTo>
                    <a:pt x="37779" y="182995"/>
                  </a:lnTo>
                  <a:lnTo>
                    <a:pt x="33246" y="186022"/>
                  </a:lnTo>
                  <a:lnTo>
                    <a:pt x="28712" y="189045"/>
                  </a:lnTo>
                  <a:lnTo>
                    <a:pt x="25690" y="192070"/>
                  </a:lnTo>
                  <a:lnTo>
                    <a:pt x="19645" y="195094"/>
                  </a:lnTo>
                  <a:lnTo>
                    <a:pt x="16623" y="198120"/>
                  </a:lnTo>
                  <a:lnTo>
                    <a:pt x="12089" y="201144"/>
                  </a:lnTo>
                  <a:lnTo>
                    <a:pt x="9067" y="204169"/>
                  </a:lnTo>
                  <a:lnTo>
                    <a:pt x="6045" y="205681"/>
                  </a:lnTo>
                  <a:lnTo>
                    <a:pt x="4533" y="208705"/>
                  </a:lnTo>
                  <a:lnTo>
                    <a:pt x="1511" y="210218"/>
                  </a:lnTo>
                  <a:lnTo>
                    <a:pt x="0" y="211732"/>
                  </a:lnTo>
                  <a:lnTo>
                    <a:pt x="84625" y="54445"/>
                  </a:lnTo>
                  <a:lnTo>
                    <a:pt x="84625" y="52933"/>
                  </a:lnTo>
                  <a:lnTo>
                    <a:pt x="86136" y="52933"/>
                  </a:lnTo>
                  <a:lnTo>
                    <a:pt x="86136" y="51420"/>
                  </a:lnTo>
                  <a:lnTo>
                    <a:pt x="87647" y="48397"/>
                  </a:lnTo>
                  <a:lnTo>
                    <a:pt x="89159" y="45371"/>
                  </a:lnTo>
                  <a:lnTo>
                    <a:pt x="90670" y="42346"/>
                  </a:lnTo>
                  <a:lnTo>
                    <a:pt x="92181" y="39321"/>
                  </a:lnTo>
                  <a:lnTo>
                    <a:pt x="92181" y="36298"/>
                  </a:lnTo>
                  <a:lnTo>
                    <a:pt x="95203" y="31759"/>
                  </a:lnTo>
                  <a:lnTo>
                    <a:pt x="96714" y="28735"/>
                  </a:lnTo>
                  <a:lnTo>
                    <a:pt x="98225" y="24198"/>
                  </a:lnTo>
                  <a:lnTo>
                    <a:pt x="99737" y="21174"/>
                  </a:lnTo>
                  <a:lnTo>
                    <a:pt x="101248" y="16636"/>
                  </a:lnTo>
                  <a:lnTo>
                    <a:pt x="102759" y="13611"/>
                  </a:lnTo>
                  <a:lnTo>
                    <a:pt x="102759" y="12099"/>
                  </a:lnTo>
                  <a:lnTo>
                    <a:pt x="104270" y="10587"/>
                  </a:lnTo>
                  <a:lnTo>
                    <a:pt x="105781" y="6049"/>
                  </a:lnTo>
                  <a:lnTo>
                    <a:pt x="108803" y="4537"/>
                  </a:lnTo>
                  <a:lnTo>
                    <a:pt x="111826" y="3025"/>
                  </a:lnTo>
                  <a:lnTo>
                    <a:pt x="113337" y="1512"/>
                  </a:lnTo>
                  <a:lnTo>
                    <a:pt x="1178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09" name="Shape 232"/>
            <p:cNvSpPr/>
            <p:nvPr/>
          </p:nvSpPr>
          <p:spPr>
            <a:xfrm>
              <a:off x="4702006" y="1516085"/>
              <a:ext cx="90670" cy="220804"/>
            </a:xfrm>
            <a:custGeom>
              <a:avLst/>
              <a:gdLst/>
              <a:ahLst/>
              <a:cxnLst/>
              <a:rect l="0" t="0" r="0" b="0"/>
              <a:pathLst>
                <a:path w="90670" h="220804">
                  <a:moveTo>
                    <a:pt x="90670" y="0"/>
                  </a:moveTo>
                  <a:lnTo>
                    <a:pt x="81603" y="63519"/>
                  </a:lnTo>
                  <a:lnTo>
                    <a:pt x="81603" y="65031"/>
                  </a:lnTo>
                  <a:lnTo>
                    <a:pt x="81603" y="66544"/>
                  </a:lnTo>
                  <a:lnTo>
                    <a:pt x="80092" y="69569"/>
                  </a:lnTo>
                  <a:lnTo>
                    <a:pt x="78580" y="72593"/>
                  </a:lnTo>
                  <a:lnTo>
                    <a:pt x="77069" y="77130"/>
                  </a:lnTo>
                  <a:lnTo>
                    <a:pt x="77069" y="78643"/>
                  </a:lnTo>
                  <a:lnTo>
                    <a:pt x="77069" y="81667"/>
                  </a:lnTo>
                  <a:lnTo>
                    <a:pt x="75558" y="84692"/>
                  </a:lnTo>
                  <a:lnTo>
                    <a:pt x="74047" y="87717"/>
                  </a:lnTo>
                  <a:lnTo>
                    <a:pt x="74047" y="89229"/>
                  </a:lnTo>
                  <a:lnTo>
                    <a:pt x="72536" y="92254"/>
                  </a:lnTo>
                  <a:lnTo>
                    <a:pt x="72536" y="95279"/>
                  </a:lnTo>
                  <a:lnTo>
                    <a:pt x="71025" y="98303"/>
                  </a:lnTo>
                  <a:lnTo>
                    <a:pt x="69514" y="101328"/>
                  </a:lnTo>
                  <a:lnTo>
                    <a:pt x="68002" y="104353"/>
                  </a:lnTo>
                  <a:lnTo>
                    <a:pt x="68002" y="108890"/>
                  </a:lnTo>
                  <a:lnTo>
                    <a:pt x="66491" y="111914"/>
                  </a:lnTo>
                  <a:lnTo>
                    <a:pt x="64980" y="114939"/>
                  </a:lnTo>
                  <a:lnTo>
                    <a:pt x="63469" y="117964"/>
                  </a:lnTo>
                  <a:lnTo>
                    <a:pt x="61958" y="122501"/>
                  </a:lnTo>
                  <a:lnTo>
                    <a:pt x="61958" y="125526"/>
                  </a:lnTo>
                  <a:lnTo>
                    <a:pt x="60447" y="130063"/>
                  </a:lnTo>
                  <a:lnTo>
                    <a:pt x="58936" y="133088"/>
                  </a:lnTo>
                  <a:lnTo>
                    <a:pt x="57424" y="137625"/>
                  </a:lnTo>
                  <a:lnTo>
                    <a:pt x="55913" y="140649"/>
                  </a:lnTo>
                  <a:lnTo>
                    <a:pt x="54402" y="143674"/>
                  </a:lnTo>
                  <a:lnTo>
                    <a:pt x="52891" y="148211"/>
                  </a:lnTo>
                  <a:lnTo>
                    <a:pt x="52891" y="151236"/>
                  </a:lnTo>
                  <a:lnTo>
                    <a:pt x="51380" y="155773"/>
                  </a:lnTo>
                  <a:lnTo>
                    <a:pt x="49869" y="158798"/>
                  </a:lnTo>
                  <a:lnTo>
                    <a:pt x="48358" y="161822"/>
                  </a:lnTo>
                  <a:lnTo>
                    <a:pt x="46846" y="166359"/>
                  </a:lnTo>
                  <a:lnTo>
                    <a:pt x="45335" y="169384"/>
                  </a:lnTo>
                  <a:lnTo>
                    <a:pt x="45335" y="172409"/>
                  </a:lnTo>
                  <a:lnTo>
                    <a:pt x="43824" y="175434"/>
                  </a:lnTo>
                  <a:lnTo>
                    <a:pt x="42313" y="179971"/>
                  </a:lnTo>
                  <a:lnTo>
                    <a:pt x="40801" y="182995"/>
                  </a:lnTo>
                  <a:lnTo>
                    <a:pt x="40801" y="186020"/>
                  </a:lnTo>
                  <a:lnTo>
                    <a:pt x="39290" y="189045"/>
                  </a:lnTo>
                  <a:lnTo>
                    <a:pt x="37779" y="192069"/>
                  </a:lnTo>
                  <a:lnTo>
                    <a:pt x="36268" y="195094"/>
                  </a:lnTo>
                  <a:lnTo>
                    <a:pt x="34757" y="196607"/>
                  </a:lnTo>
                  <a:lnTo>
                    <a:pt x="34757" y="199631"/>
                  </a:lnTo>
                  <a:lnTo>
                    <a:pt x="33246" y="202656"/>
                  </a:lnTo>
                  <a:lnTo>
                    <a:pt x="33246" y="204168"/>
                  </a:lnTo>
                  <a:lnTo>
                    <a:pt x="30223" y="208705"/>
                  </a:lnTo>
                  <a:lnTo>
                    <a:pt x="28712" y="213243"/>
                  </a:lnTo>
                  <a:lnTo>
                    <a:pt x="27201" y="216267"/>
                  </a:lnTo>
                  <a:lnTo>
                    <a:pt x="25690" y="219292"/>
                  </a:lnTo>
                  <a:lnTo>
                    <a:pt x="24179" y="220804"/>
                  </a:lnTo>
                  <a:lnTo>
                    <a:pt x="21156" y="220804"/>
                  </a:lnTo>
                  <a:lnTo>
                    <a:pt x="16623" y="217780"/>
                  </a:lnTo>
                  <a:lnTo>
                    <a:pt x="13601" y="214755"/>
                  </a:lnTo>
                  <a:lnTo>
                    <a:pt x="9067" y="210218"/>
                  </a:lnTo>
                  <a:lnTo>
                    <a:pt x="6045" y="205681"/>
                  </a:lnTo>
                  <a:lnTo>
                    <a:pt x="3023" y="202656"/>
                  </a:lnTo>
                  <a:lnTo>
                    <a:pt x="0" y="201144"/>
                  </a:lnTo>
                  <a:lnTo>
                    <a:pt x="0" y="199631"/>
                  </a:lnTo>
                  <a:lnTo>
                    <a:pt x="906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0" name="Shape 234"/>
            <p:cNvSpPr/>
            <p:nvPr/>
          </p:nvSpPr>
          <p:spPr>
            <a:xfrm>
              <a:off x="3978160" y="2028774"/>
              <a:ext cx="98225" cy="80154"/>
            </a:xfrm>
            <a:custGeom>
              <a:avLst/>
              <a:gdLst/>
              <a:ahLst/>
              <a:cxnLst/>
              <a:rect l="0" t="0" r="0" b="0"/>
              <a:pathLst>
                <a:path w="98225" h="80154">
                  <a:moveTo>
                    <a:pt x="24179" y="0"/>
                  </a:moveTo>
                  <a:lnTo>
                    <a:pt x="27201" y="0"/>
                  </a:lnTo>
                  <a:lnTo>
                    <a:pt x="28712" y="0"/>
                  </a:lnTo>
                  <a:lnTo>
                    <a:pt x="33246" y="0"/>
                  </a:lnTo>
                  <a:lnTo>
                    <a:pt x="34757" y="1513"/>
                  </a:lnTo>
                  <a:lnTo>
                    <a:pt x="36268" y="1513"/>
                  </a:lnTo>
                  <a:lnTo>
                    <a:pt x="40801" y="3023"/>
                  </a:lnTo>
                  <a:lnTo>
                    <a:pt x="43824" y="4536"/>
                  </a:lnTo>
                  <a:lnTo>
                    <a:pt x="46846" y="6048"/>
                  </a:lnTo>
                  <a:lnTo>
                    <a:pt x="48357" y="7560"/>
                  </a:lnTo>
                  <a:lnTo>
                    <a:pt x="51379" y="9073"/>
                  </a:lnTo>
                  <a:lnTo>
                    <a:pt x="54402" y="10585"/>
                  </a:lnTo>
                  <a:lnTo>
                    <a:pt x="55913" y="12098"/>
                  </a:lnTo>
                  <a:lnTo>
                    <a:pt x="58936" y="13612"/>
                  </a:lnTo>
                  <a:lnTo>
                    <a:pt x="61958" y="15124"/>
                  </a:lnTo>
                  <a:lnTo>
                    <a:pt x="64980" y="16635"/>
                  </a:lnTo>
                  <a:lnTo>
                    <a:pt x="68002" y="18147"/>
                  </a:lnTo>
                  <a:lnTo>
                    <a:pt x="71025" y="19659"/>
                  </a:lnTo>
                  <a:lnTo>
                    <a:pt x="74047" y="21172"/>
                  </a:lnTo>
                  <a:lnTo>
                    <a:pt x="75558" y="22684"/>
                  </a:lnTo>
                  <a:lnTo>
                    <a:pt x="78580" y="24197"/>
                  </a:lnTo>
                  <a:lnTo>
                    <a:pt x="81603" y="25709"/>
                  </a:lnTo>
                  <a:lnTo>
                    <a:pt x="84625" y="27223"/>
                  </a:lnTo>
                  <a:lnTo>
                    <a:pt x="86136" y="28735"/>
                  </a:lnTo>
                  <a:lnTo>
                    <a:pt x="90670" y="31758"/>
                  </a:lnTo>
                  <a:lnTo>
                    <a:pt x="93692" y="34783"/>
                  </a:lnTo>
                  <a:lnTo>
                    <a:pt x="96714" y="36295"/>
                  </a:lnTo>
                  <a:lnTo>
                    <a:pt x="96714" y="39320"/>
                  </a:lnTo>
                  <a:lnTo>
                    <a:pt x="98225" y="40834"/>
                  </a:lnTo>
                  <a:lnTo>
                    <a:pt x="98225" y="43857"/>
                  </a:lnTo>
                  <a:lnTo>
                    <a:pt x="98225" y="45369"/>
                  </a:lnTo>
                  <a:lnTo>
                    <a:pt x="98225" y="48394"/>
                  </a:lnTo>
                  <a:lnTo>
                    <a:pt x="98225" y="51419"/>
                  </a:lnTo>
                  <a:lnTo>
                    <a:pt x="98225" y="54445"/>
                  </a:lnTo>
                  <a:lnTo>
                    <a:pt x="96714" y="58981"/>
                  </a:lnTo>
                  <a:lnTo>
                    <a:pt x="96714" y="62006"/>
                  </a:lnTo>
                  <a:lnTo>
                    <a:pt x="95203" y="65030"/>
                  </a:lnTo>
                  <a:lnTo>
                    <a:pt x="93692" y="68056"/>
                  </a:lnTo>
                  <a:lnTo>
                    <a:pt x="92181" y="71079"/>
                  </a:lnTo>
                  <a:lnTo>
                    <a:pt x="90670" y="72592"/>
                  </a:lnTo>
                  <a:lnTo>
                    <a:pt x="89159" y="75617"/>
                  </a:lnTo>
                  <a:lnTo>
                    <a:pt x="86136" y="77129"/>
                  </a:lnTo>
                  <a:lnTo>
                    <a:pt x="84625" y="78641"/>
                  </a:lnTo>
                  <a:lnTo>
                    <a:pt x="81603" y="80154"/>
                  </a:lnTo>
                  <a:lnTo>
                    <a:pt x="78580" y="80154"/>
                  </a:lnTo>
                  <a:lnTo>
                    <a:pt x="74047" y="80154"/>
                  </a:lnTo>
                  <a:lnTo>
                    <a:pt x="72536" y="78641"/>
                  </a:lnTo>
                  <a:lnTo>
                    <a:pt x="69514" y="78641"/>
                  </a:lnTo>
                  <a:lnTo>
                    <a:pt x="68002" y="78641"/>
                  </a:lnTo>
                  <a:lnTo>
                    <a:pt x="64980" y="77129"/>
                  </a:lnTo>
                  <a:lnTo>
                    <a:pt x="61958" y="75617"/>
                  </a:lnTo>
                  <a:lnTo>
                    <a:pt x="58936" y="75617"/>
                  </a:lnTo>
                  <a:lnTo>
                    <a:pt x="57424" y="74104"/>
                  </a:lnTo>
                  <a:lnTo>
                    <a:pt x="54402" y="72592"/>
                  </a:lnTo>
                  <a:lnTo>
                    <a:pt x="51379" y="72592"/>
                  </a:lnTo>
                  <a:lnTo>
                    <a:pt x="48357" y="71079"/>
                  </a:lnTo>
                  <a:lnTo>
                    <a:pt x="45335" y="69569"/>
                  </a:lnTo>
                  <a:lnTo>
                    <a:pt x="42313" y="68056"/>
                  </a:lnTo>
                  <a:lnTo>
                    <a:pt x="40801" y="68056"/>
                  </a:lnTo>
                  <a:lnTo>
                    <a:pt x="37779" y="66542"/>
                  </a:lnTo>
                  <a:lnTo>
                    <a:pt x="34757" y="65030"/>
                  </a:lnTo>
                  <a:lnTo>
                    <a:pt x="31734" y="63518"/>
                  </a:lnTo>
                  <a:lnTo>
                    <a:pt x="27201" y="60493"/>
                  </a:lnTo>
                  <a:lnTo>
                    <a:pt x="22668" y="58981"/>
                  </a:lnTo>
                  <a:lnTo>
                    <a:pt x="18134" y="55957"/>
                  </a:lnTo>
                  <a:lnTo>
                    <a:pt x="15112" y="54445"/>
                  </a:lnTo>
                  <a:lnTo>
                    <a:pt x="12090" y="52931"/>
                  </a:lnTo>
                  <a:lnTo>
                    <a:pt x="10578" y="51419"/>
                  </a:lnTo>
                  <a:lnTo>
                    <a:pt x="9067" y="49907"/>
                  </a:lnTo>
                  <a:lnTo>
                    <a:pt x="6045" y="46882"/>
                  </a:lnTo>
                  <a:lnTo>
                    <a:pt x="4533" y="43857"/>
                  </a:lnTo>
                  <a:lnTo>
                    <a:pt x="3022" y="40834"/>
                  </a:lnTo>
                  <a:lnTo>
                    <a:pt x="1511" y="39320"/>
                  </a:lnTo>
                  <a:lnTo>
                    <a:pt x="1511" y="36295"/>
                  </a:lnTo>
                  <a:lnTo>
                    <a:pt x="0" y="33270"/>
                  </a:lnTo>
                  <a:lnTo>
                    <a:pt x="0" y="31758"/>
                  </a:lnTo>
                  <a:lnTo>
                    <a:pt x="0" y="28735"/>
                  </a:lnTo>
                  <a:lnTo>
                    <a:pt x="0" y="25709"/>
                  </a:lnTo>
                  <a:lnTo>
                    <a:pt x="0" y="21172"/>
                  </a:lnTo>
                  <a:lnTo>
                    <a:pt x="0" y="18147"/>
                  </a:lnTo>
                  <a:lnTo>
                    <a:pt x="1511" y="15124"/>
                  </a:lnTo>
                  <a:lnTo>
                    <a:pt x="1511" y="10585"/>
                  </a:lnTo>
                  <a:lnTo>
                    <a:pt x="4533" y="9073"/>
                  </a:lnTo>
                  <a:lnTo>
                    <a:pt x="6045" y="6048"/>
                  </a:lnTo>
                  <a:lnTo>
                    <a:pt x="9067" y="4536"/>
                  </a:lnTo>
                  <a:lnTo>
                    <a:pt x="12090" y="3023"/>
                  </a:lnTo>
                  <a:lnTo>
                    <a:pt x="15112" y="3023"/>
                  </a:lnTo>
                  <a:lnTo>
                    <a:pt x="18134" y="1513"/>
                  </a:lnTo>
                  <a:lnTo>
                    <a:pt x="21156" y="1513"/>
                  </a:lnTo>
                  <a:lnTo>
                    <a:pt x="2417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1" name="Shape 2621"/>
            <p:cNvSpPr/>
            <p:nvPr/>
          </p:nvSpPr>
          <p:spPr>
            <a:xfrm>
              <a:off x="560573" y="941960"/>
              <a:ext cx="1816763" cy="1011023"/>
            </a:xfrm>
            <a:custGeom>
              <a:avLst/>
              <a:gdLst/>
              <a:ahLst/>
              <a:cxnLst/>
              <a:rect l="0" t="0" r="0" b="0"/>
              <a:pathLst>
                <a:path w="1816763" h="1011023">
                  <a:moveTo>
                    <a:pt x="0" y="0"/>
                  </a:moveTo>
                  <a:lnTo>
                    <a:pt x="1816763" y="0"/>
                  </a:lnTo>
                  <a:lnTo>
                    <a:pt x="1816763" y="1011023"/>
                  </a:lnTo>
                  <a:lnTo>
                    <a:pt x="0" y="101102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C1C0DB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2" name="Shape 238"/>
            <p:cNvSpPr/>
            <p:nvPr/>
          </p:nvSpPr>
          <p:spPr>
            <a:xfrm>
              <a:off x="1145611" y="1103321"/>
              <a:ext cx="665559" cy="687672"/>
            </a:xfrm>
            <a:custGeom>
              <a:avLst/>
              <a:gdLst/>
              <a:ahLst/>
              <a:cxnLst/>
              <a:rect l="0" t="0" r="0" b="0"/>
              <a:pathLst>
                <a:path w="665559" h="687672">
                  <a:moveTo>
                    <a:pt x="339070" y="0"/>
                  </a:moveTo>
                  <a:lnTo>
                    <a:pt x="373669" y="1891"/>
                  </a:lnTo>
                  <a:lnTo>
                    <a:pt x="406381" y="8824"/>
                  </a:lnTo>
                  <a:lnTo>
                    <a:pt x="439722" y="18279"/>
                  </a:lnTo>
                  <a:lnTo>
                    <a:pt x="471805" y="30885"/>
                  </a:lnTo>
                  <a:lnTo>
                    <a:pt x="502629" y="48533"/>
                  </a:lnTo>
                  <a:lnTo>
                    <a:pt x="531566" y="68073"/>
                  </a:lnTo>
                  <a:lnTo>
                    <a:pt x="557987" y="91395"/>
                  </a:lnTo>
                  <a:lnTo>
                    <a:pt x="581892" y="116608"/>
                  </a:lnTo>
                  <a:lnTo>
                    <a:pt x="603280" y="144342"/>
                  </a:lnTo>
                  <a:lnTo>
                    <a:pt x="622153" y="173967"/>
                  </a:lnTo>
                  <a:lnTo>
                    <a:pt x="637879" y="205482"/>
                  </a:lnTo>
                  <a:lnTo>
                    <a:pt x="649832" y="238889"/>
                  </a:lnTo>
                  <a:lnTo>
                    <a:pt x="658639" y="273556"/>
                  </a:lnTo>
                  <a:lnTo>
                    <a:pt x="664301" y="308853"/>
                  </a:lnTo>
                  <a:lnTo>
                    <a:pt x="665559" y="344781"/>
                  </a:lnTo>
                  <a:lnTo>
                    <a:pt x="665559" y="367473"/>
                  </a:lnTo>
                  <a:lnTo>
                    <a:pt x="661156" y="403401"/>
                  </a:lnTo>
                  <a:lnTo>
                    <a:pt x="652978" y="438068"/>
                  </a:lnTo>
                  <a:lnTo>
                    <a:pt x="642283" y="471475"/>
                  </a:lnTo>
                  <a:lnTo>
                    <a:pt x="627814" y="503621"/>
                  </a:lnTo>
                  <a:lnTo>
                    <a:pt x="610200" y="535136"/>
                  </a:lnTo>
                  <a:lnTo>
                    <a:pt x="590070" y="563500"/>
                  </a:lnTo>
                  <a:lnTo>
                    <a:pt x="566165" y="589973"/>
                  </a:lnTo>
                  <a:lnTo>
                    <a:pt x="540373" y="613295"/>
                  </a:lnTo>
                  <a:lnTo>
                    <a:pt x="512065" y="634096"/>
                  </a:lnTo>
                  <a:lnTo>
                    <a:pt x="481870" y="651114"/>
                  </a:lnTo>
                  <a:lnTo>
                    <a:pt x="451045" y="666872"/>
                  </a:lnTo>
                  <a:lnTo>
                    <a:pt x="418334" y="676327"/>
                  </a:lnTo>
                  <a:lnTo>
                    <a:pt x="383734" y="683260"/>
                  </a:lnTo>
                  <a:lnTo>
                    <a:pt x="350393" y="687672"/>
                  </a:lnTo>
                  <a:lnTo>
                    <a:pt x="314536" y="687672"/>
                  </a:lnTo>
                  <a:lnTo>
                    <a:pt x="280566" y="683260"/>
                  </a:lnTo>
                  <a:lnTo>
                    <a:pt x="247226" y="676327"/>
                  </a:lnTo>
                  <a:lnTo>
                    <a:pt x="213885" y="666872"/>
                  </a:lnTo>
                  <a:lnTo>
                    <a:pt x="183060" y="651114"/>
                  </a:lnTo>
                  <a:lnTo>
                    <a:pt x="153494" y="634096"/>
                  </a:lnTo>
                  <a:lnTo>
                    <a:pt x="124556" y="613295"/>
                  </a:lnTo>
                  <a:lnTo>
                    <a:pt x="100022" y="589343"/>
                  </a:lnTo>
                  <a:lnTo>
                    <a:pt x="75488" y="563500"/>
                  </a:lnTo>
                  <a:lnTo>
                    <a:pt x="54729" y="535136"/>
                  </a:lnTo>
                  <a:lnTo>
                    <a:pt x="37744" y="503621"/>
                  </a:lnTo>
                  <a:lnTo>
                    <a:pt x="23904" y="471475"/>
                  </a:lnTo>
                  <a:lnTo>
                    <a:pt x="12581" y="438068"/>
                  </a:lnTo>
                  <a:lnTo>
                    <a:pt x="4404" y="403401"/>
                  </a:lnTo>
                  <a:lnTo>
                    <a:pt x="1258" y="367473"/>
                  </a:lnTo>
                  <a:lnTo>
                    <a:pt x="0" y="332175"/>
                  </a:lnTo>
                  <a:lnTo>
                    <a:pt x="3774" y="296247"/>
                  </a:lnTo>
                  <a:lnTo>
                    <a:pt x="9436" y="262210"/>
                  </a:lnTo>
                  <a:lnTo>
                    <a:pt x="19501" y="226913"/>
                  </a:lnTo>
                  <a:lnTo>
                    <a:pt x="33340" y="194767"/>
                  </a:lnTo>
                  <a:lnTo>
                    <a:pt x="49067" y="163251"/>
                  </a:lnTo>
                  <a:lnTo>
                    <a:pt x="69197" y="133626"/>
                  </a:lnTo>
                  <a:lnTo>
                    <a:pt x="91215" y="106523"/>
                  </a:lnTo>
                  <a:lnTo>
                    <a:pt x="117007" y="83201"/>
                  </a:lnTo>
                  <a:lnTo>
                    <a:pt x="142799" y="61140"/>
                  </a:lnTo>
                  <a:lnTo>
                    <a:pt x="172995" y="42861"/>
                  </a:lnTo>
                  <a:lnTo>
                    <a:pt x="203820" y="26473"/>
                  </a:lnTo>
                  <a:lnTo>
                    <a:pt x="237161" y="15127"/>
                  </a:lnTo>
                  <a:lnTo>
                    <a:pt x="270501" y="5673"/>
                  </a:lnTo>
                  <a:lnTo>
                    <a:pt x="304471" y="1261"/>
                  </a:lnTo>
                  <a:lnTo>
                    <a:pt x="33907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E8E6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3" name="Shape 240"/>
            <p:cNvSpPr/>
            <p:nvPr/>
          </p:nvSpPr>
          <p:spPr>
            <a:xfrm>
              <a:off x="519684" y="909814"/>
              <a:ext cx="958077" cy="1070903"/>
            </a:xfrm>
            <a:custGeom>
              <a:avLst/>
              <a:gdLst/>
              <a:ahLst/>
              <a:cxnLst/>
              <a:rect l="0" t="0" r="0" b="0"/>
              <a:pathLst>
                <a:path w="958077" h="1070903">
                  <a:moveTo>
                    <a:pt x="0" y="0"/>
                  </a:moveTo>
                  <a:lnTo>
                    <a:pt x="958077" y="0"/>
                  </a:lnTo>
                  <a:lnTo>
                    <a:pt x="958077" y="72486"/>
                  </a:lnTo>
                  <a:lnTo>
                    <a:pt x="74859" y="72486"/>
                  </a:lnTo>
                  <a:lnTo>
                    <a:pt x="74859" y="221871"/>
                  </a:lnTo>
                  <a:lnTo>
                    <a:pt x="613346" y="221871"/>
                  </a:lnTo>
                  <a:lnTo>
                    <a:pt x="585666" y="257798"/>
                  </a:lnTo>
                  <a:lnTo>
                    <a:pt x="559874" y="295617"/>
                  </a:lnTo>
                  <a:lnTo>
                    <a:pt x="539743" y="336588"/>
                  </a:lnTo>
                  <a:lnTo>
                    <a:pt x="523387" y="377558"/>
                  </a:lnTo>
                  <a:lnTo>
                    <a:pt x="510177" y="421680"/>
                  </a:lnTo>
                  <a:lnTo>
                    <a:pt x="501370" y="465803"/>
                  </a:lnTo>
                  <a:lnTo>
                    <a:pt x="497595" y="510554"/>
                  </a:lnTo>
                  <a:lnTo>
                    <a:pt x="497595" y="556567"/>
                  </a:lnTo>
                  <a:lnTo>
                    <a:pt x="501370" y="602580"/>
                  </a:lnTo>
                  <a:lnTo>
                    <a:pt x="508919" y="646702"/>
                  </a:lnTo>
                  <a:lnTo>
                    <a:pt x="520242" y="690194"/>
                  </a:lnTo>
                  <a:lnTo>
                    <a:pt x="539114" y="731795"/>
                  </a:lnTo>
                  <a:lnTo>
                    <a:pt x="559874" y="772134"/>
                  </a:lnTo>
                  <a:lnTo>
                    <a:pt x="583150" y="809953"/>
                  </a:lnTo>
                  <a:lnTo>
                    <a:pt x="610829" y="845881"/>
                  </a:lnTo>
                  <a:lnTo>
                    <a:pt x="641654" y="876766"/>
                  </a:lnTo>
                  <a:lnTo>
                    <a:pt x="674994" y="907022"/>
                  </a:lnTo>
                  <a:lnTo>
                    <a:pt x="74859" y="903870"/>
                  </a:lnTo>
                  <a:lnTo>
                    <a:pt x="74859" y="997787"/>
                  </a:lnTo>
                  <a:lnTo>
                    <a:pt x="958077" y="997787"/>
                  </a:lnTo>
                  <a:lnTo>
                    <a:pt x="958077" y="1070903"/>
                  </a:lnTo>
                  <a:lnTo>
                    <a:pt x="0" y="107090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4" name="Shape 242"/>
            <p:cNvSpPr/>
            <p:nvPr/>
          </p:nvSpPr>
          <p:spPr>
            <a:xfrm>
              <a:off x="1458259" y="909814"/>
              <a:ext cx="959337" cy="1070903"/>
            </a:xfrm>
            <a:custGeom>
              <a:avLst/>
              <a:gdLst/>
              <a:ahLst/>
              <a:cxnLst/>
              <a:rect l="0" t="0" r="0" b="0"/>
              <a:pathLst>
                <a:path w="959337" h="1070903">
                  <a:moveTo>
                    <a:pt x="0" y="0"/>
                  </a:moveTo>
                  <a:lnTo>
                    <a:pt x="959337" y="0"/>
                  </a:lnTo>
                  <a:lnTo>
                    <a:pt x="959337" y="1070903"/>
                  </a:lnTo>
                  <a:lnTo>
                    <a:pt x="0" y="1070903"/>
                  </a:lnTo>
                  <a:lnTo>
                    <a:pt x="0" y="997787"/>
                  </a:lnTo>
                  <a:lnTo>
                    <a:pt x="883219" y="997787"/>
                  </a:lnTo>
                  <a:lnTo>
                    <a:pt x="883219" y="903870"/>
                  </a:lnTo>
                  <a:lnTo>
                    <a:pt x="281825" y="907022"/>
                  </a:lnTo>
                  <a:lnTo>
                    <a:pt x="316424" y="876766"/>
                  </a:lnTo>
                  <a:lnTo>
                    <a:pt x="347249" y="845881"/>
                  </a:lnTo>
                  <a:lnTo>
                    <a:pt x="374928" y="809953"/>
                  </a:lnTo>
                  <a:lnTo>
                    <a:pt x="398204" y="772134"/>
                  </a:lnTo>
                  <a:lnTo>
                    <a:pt x="419592" y="731795"/>
                  </a:lnTo>
                  <a:lnTo>
                    <a:pt x="436577" y="690194"/>
                  </a:lnTo>
                  <a:lnTo>
                    <a:pt x="449159" y="646702"/>
                  </a:lnTo>
                  <a:lnTo>
                    <a:pt x="456079" y="602580"/>
                  </a:lnTo>
                  <a:lnTo>
                    <a:pt x="460481" y="556567"/>
                  </a:lnTo>
                  <a:lnTo>
                    <a:pt x="460481" y="510554"/>
                  </a:lnTo>
                  <a:lnTo>
                    <a:pt x="456079" y="465803"/>
                  </a:lnTo>
                  <a:lnTo>
                    <a:pt x="446642" y="421680"/>
                  </a:lnTo>
                  <a:lnTo>
                    <a:pt x="434690" y="377558"/>
                  </a:lnTo>
                  <a:lnTo>
                    <a:pt x="417076" y="336588"/>
                  </a:lnTo>
                  <a:lnTo>
                    <a:pt x="397575" y="295617"/>
                  </a:lnTo>
                  <a:lnTo>
                    <a:pt x="372412" y="257798"/>
                  </a:lnTo>
                  <a:lnTo>
                    <a:pt x="344103" y="221871"/>
                  </a:lnTo>
                  <a:lnTo>
                    <a:pt x="883219" y="221871"/>
                  </a:lnTo>
                  <a:lnTo>
                    <a:pt x="883219" y="72486"/>
                  </a:lnTo>
                  <a:lnTo>
                    <a:pt x="0" y="72486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5" name="Shape 244"/>
            <p:cNvSpPr/>
            <p:nvPr/>
          </p:nvSpPr>
          <p:spPr>
            <a:xfrm>
              <a:off x="1096543" y="1061090"/>
              <a:ext cx="381218" cy="758267"/>
            </a:xfrm>
            <a:custGeom>
              <a:avLst/>
              <a:gdLst/>
              <a:ahLst/>
              <a:cxnLst/>
              <a:rect l="0" t="0" r="0" b="0"/>
              <a:pathLst>
                <a:path w="381218" h="758267">
                  <a:moveTo>
                    <a:pt x="341586" y="0"/>
                  </a:moveTo>
                  <a:lnTo>
                    <a:pt x="381218" y="0"/>
                  </a:lnTo>
                  <a:lnTo>
                    <a:pt x="381218" y="70595"/>
                  </a:lnTo>
                  <a:lnTo>
                    <a:pt x="344731" y="73116"/>
                  </a:lnTo>
                  <a:lnTo>
                    <a:pt x="310762" y="77528"/>
                  </a:lnTo>
                  <a:lnTo>
                    <a:pt x="276163" y="87613"/>
                  </a:lnTo>
                  <a:lnTo>
                    <a:pt x="241564" y="102110"/>
                  </a:lnTo>
                  <a:lnTo>
                    <a:pt x="211998" y="118498"/>
                  </a:lnTo>
                  <a:lnTo>
                    <a:pt x="182431" y="141190"/>
                  </a:lnTo>
                  <a:lnTo>
                    <a:pt x="154751" y="165772"/>
                  </a:lnTo>
                  <a:lnTo>
                    <a:pt x="132734" y="192876"/>
                  </a:lnTo>
                  <a:lnTo>
                    <a:pt x="111345" y="223131"/>
                  </a:lnTo>
                  <a:lnTo>
                    <a:pt x="95618" y="256538"/>
                  </a:lnTo>
                  <a:lnTo>
                    <a:pt x="83666" y="291205"/>
                  </a:lnTo>
                  <a:lnTo>
                    <a:pt x="75488" y="326502"/>
                  </a:lnTo>
                  <a:lnTo>
                    <a:pt x="71714" y="364321"/>
                  </a:lnTo>
                  <a:lnTo>
                    <a:pt x="71714" y="399619"/>
                  </a:lnTo>
                  <a:lnTo>
                    <a:pt x="76117" y="436807"/>
                  </a:lnTo>
                  <a:lnTo>
                    <a:pt x="86182" y="473366"/>
                  </a:lnTo>
                  <a:lnTo>
                    <a:pt x="98135" y="508033"/>
                  </a:lnTo>
                  <a:lnTo>
                    <a:pt x="115749" y="538918"/>
                  </a:lnTo>
                  <a:lnTo>
                    <a:pt x="135879" y="569173"/>
                  </a:lnTo>
                  <a:lnTo>
                    <a:pt x="160413" y="596906"/>
                  </a:lnTo>
                  <a:lnTo>
                    <a:pt x="186834" y="622119"/>
                  </a:lnTo>
                  <a:lnTo>
                    <a:pt x="216401" y="642289"/>
                  </a:lnTo>
                  <a:lnTo>
                    <a:pt x="248484" y="658678"/>
                  </a:lnTo>
                  <a:lnTo>
                    <a:pt x="280567" y="671914"/>
                  </a:lnTo>
                  <a:lnTo>
                    <a:pt x="315795" y="680739"/>
                  </a:lnTo>
                  <a:lnTo>
                    <a:pt x="351651" y="685781"/>
                  </a:lnTo>
                  <a:lnTo>
                    <a:pt x="381218" y="685781"/>
                  </a:lnTo>
                  <a:lnTo>
                    <a:pt x="381218" y="758267"/>
                  </a:lnTo>
                  <a:lnTo>
                    <a:pt x="352909" y="758267"/>
                  </a:lnTo>
                  <a:lnTo>
                    <a:pt x="312649" y="754485"/>
                  </a:lnTo>
                  <a:lnTo>
                    <a:pt x="273647" y="745661"/>
                  </a:lnTo>
                  <a:lnTo>
                    <a:pt x="236532" y="733055"/>
                  </a:lnTo>
                  <a:lnTo>
                    <a:pt x="200045" y="715406"/>
                  </a:lnTo>
                  <a:lnTo>
                    <a:pt x="164816" y="694606"/>
                  </a:lnTo>
                  <a:lnTo>
                    <a:pt x="132734" y="671914"/>
                  </a:lnTo>
                  <a:lnTo>
                    <a:pt x="105055" y="644180"/>
                  </a:lnTo>
                  <a:lnTo>
                    <a:pt x="79263" y="613295"/>
                  </a:lnTo>
                  <a:lnTo>
                    <a:pt x="55987" y="579888"/>
                  </a:lnTo>
                  <a:lnTo>
                    <a:pt x="36486" y="542070"/>
                  </a:lnTo>
                  <a:lnTo>
                    <a:pt x="22018" y="504251"/>
                  </a:lnTo>
                  <a:lnTo>
                    <a:pt x="10065" y="466432"/>
                  </a:lnTo>
                  <a:lnTo>
                    <a:pt x="3145" y="425462"/>
                  </a:lnTo>
                  <a:lnTo>
                    <a:pt x="0" y="384491"/>
                  </a:lnTo>
                  <a:lnTo>
                    <a:pt x="1887" y="342890"/>
                  </a:lnTo>
                  <a:lnTo>
                    <a:pt x="6291" y="303181"/>
                  </a:lnTo>
                  <a:lnTo>
                    <a:pt x="18243" y="263471"/>
                  </a:lnTo>
                  <a:lnTo>
                    <a:pt x="32083" y="226283"/>
                  </a:lnTo>
                  <a:lnTo>
                    <a:pt x="50326" y="188464"/>
                  </a:lnTo>
                  <a:lnTo>
                    <a:pt x="71714" y="154427"/>
                  </a:lnTo>
                  <a:lnTo>
                    <a:pt x="96877" y="122280"/>
                  </a:lnTo>
                  <a:lnTo>
                    <a:pt x="125814" y="93286"/>
                  </a:lnTo>
                  <a:lnTo>
                    <a:pt x="155380" y="68704"/>
                  </a:lnTo>
                  <a:lnTo>
                    <a:pt x="189979" y="46643"/>
                  </a:lnTo>
                  <a:lnTo>
                    <a:pt x="225208" y="28364"/>
                  </a:lnTo>
                  <a:lnTo>
                    <a:pt x="262953" y="14497"/>
                  </a:lnTo>
                  <a:lnTo>
                    <a:pt x="301955" y="5042"/>
                  </a:lnTo>
                  <a:lnTo>
                    <a:pt x="341586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6" name="Shape 246"/>
            <p:cNvSpPr/>
            <p:nvPr/>
          </p:nvSpPr>
          <p:spPr>
            <a:xfrm>
              <a:off x="1458259" y="1061090"/>
              <a:ext cx="380590" cy="758267"/>
            </a:xfrm>
            <a:custGeom>
              <a:avLst/>
              <a:gdLst/>
              <a:ahLst/>
              <a:cxnLst/>
              <a:rect l="0" t="0" r="0" b="0"/>
              <a:pathLst>
                <a:path w="380590" h="758267">
                  <a:moveTo>
                    <a:pt x="0" y="0"/>
                  </a:moveTo>
                  <a:lnTo>
                    <a:pt x="39632" y="0"/>
                  </a:lnTo>
                  <a:lnTo>
                    <a:pt x="79263" y="5042"/>
                  </a:lnTo>
                  <a:lnTo>
                    <a:pt x="118266" y="14497"/>
                  </a:lnTo>
                  <a:lnTo>
                    <a:pt x="154753" y="28364"/>
                  </a:lnTo>
                  <a:lnTo>
                    <a:pt x="189981" y="46643"/>
                  </a:lnTo>
                  <a:lnTo>
                    <a:pt x="224579" y="68704"/>
                  </a:lnTo>
                  <a:lnTo>
                    <a:pt x="255404" y="93286"/>
                  </a:lnTo>
                  <a:lnTo>
                    <a:pt x="284341" y="122280"/>
                  </a:lnTo>
                  <a:lnTo>
                    <a:pt x="309504" y="154427"/>
                  </a:lnTo>
                  <a:lnTo>
                    <a:pt x="330892" y="188464"/>
                  </a:lnTo>
                  <a:lnTo>
                    <a:pt x="349765" y="226283"/>
                  </a:lnTo>
                  <a:lnTo>
                    <a:pt x="362976" y="263471"/>
                  </a:lnTo>
                  <a:lnTo>
                    <a:pt x="373670" y="303181"/>
                  </a:lnTo>
                  <a:lnTo>
                    <a:pt x="379332" y="342890"/>
                  </a:lnTo>
                  <a:lnTo>
                    <a:pt x="380590" y="384491"/>
                  </a:lnTo>
                  <a:lnTo>
                    <a:pt x="377444" y="425462"/>
                  </a:lnTo>
                  <a:lnTo>
                    <a:pt x="370524" y="466432"/>
                  </a:lnTo>
                  <a:lnTo>
                    <a:pt x="358572" y="504251"/>
                  </a:lnTo>
                  <a:lnTo>
                    <a:pt x="344103" y="542070"/>
                  </a:lnTo>
                  <a:lnTo>
                    <a:pt x="325231" y="579888"/>
                  </a:lnTo>
                  <a:lnTo>
                    <a:pt x="302584" y="613295"/>
                  </a:lnTo>
                  <a:lnTo>
                    <a:pt x="276163" y="644180"/>
                  </a:lnTo>
                  <a:lnTo>
                    <a:pt x="247855" y="671914"/>
                  </a:lnTo>
                  <a:lnTo>
                    <a:pt x="215772" y="694606"/>
                  </a:lnTo>
                  <a:lnTo>
                    <a:pt x="179916" y="715406"/>
                  </a:lnTo>
                  <a:lnTo>
                    <a:pt x="144687" y="733055"/>
                  </a:lnTo>
                  <a:lnTo>
                    <a:pt x="106943" y="745661"/>
                  </a:lnTo>
                  <a:lnTo>
                    <a:pt x="67311" y="754485"/>
                  </a:lnTo>
                  <a:lnTo>
                    <a:pt x="27679" y="758267"/>
                  </a:lnTo>
                  <a:lnTo>
                    <a:pt x="0" y="758267"/>
                  </a:lnTo>
                  <a:lnTo>
                    <a:pt x="0" y="685781"/>
                  </a:lnTo>
                  <a:lnTo>
                    <a:pt x="30195" y="685781"/>
                  </a:lnTo>
                  <a:lnTo>
                    <a:pt x="65424" y="680739"/>
                  </a:lnTo>
                  <a:lnTo>
                    <a:pt x="99394" y="671914"/>
                  </a:lnTo>
                  <a:lnTo>
                    <a:pt x="132735" y="658678"/>
                  </a:lnTo>
                  <a:lnTo>
                    <a:pt x="164818" y="642289"/>
                  </a:lnTo>
                  <a:lnTo>
                    <a:pt x="194384" y="622119"/>
                  </a:lnTo>
                  <a:lnTo>
                    <a:pt x="220176" y="596906"/>
                  </a:lnTo>
                  <a:lnTo>
                    <a:pt x="244080" y="569173"/>
                  </a:lnTo>
                  <a:lnTo>
                    <a:pt x="264211" y="538918"/>
                  </a:lnTo>
                  <a:lnTo>
                    <a:pt x="281825" y="508033"/>
                  </a:lnTo>
                  <a:lnTo>
                    <a:pt x="294406" y="473366"/>
                  </a:lnTo>
                  <a:lnTo>
                    <a:pt x="303842" y="436807"/>
                  </a:lnTo>
                  <a:lnTo>
                    <a:pt x="309504" y="399619"/>
                  </a:lnTo>
                  <a:lnTo>
                    <a:pt x="309504" y="364321"/>
                  </a:lnTo>
                  <a:lnTo>
                    <a:pt x="306358" y="326502"/>
                  </a:lnTo>
                  <a:lnTo>
                    <a:pt x="296293" y="291205"/>
                  </a:lnTo>
                  <a:lnTo>
                    <a:pt x="284970" y="256538"/>
                  </a:lnTo>
                  <a:lnTo>
                    <a:pt x="269243" y="223131"/>
                  </a:lnTo>
                  <a:lnTo>
                    <a:pt x="248484" y="192876"/>
                  </a:lnTo>
                  <a:lnTo>
                    <a:pt x="226466" y="165772"/>
                  </a:lnTo>
                  <a:lnTo>
                    <a:pt x="199417" y="141190"/>
                  </a:lnTo>
                  <a:lnTo>
                    <a:pt x="169221" y="118498"/>
                  </a:lnTo>
                  <a:lnTo>
                    <a:pt x="138397" y="102110"/>
                  </a:lnTo>
                  <a:lnTo>
                    <a:pt x="105685" y="87613"/>
                  </a:lnTo>
                  <a:lnTo>
                    <a:pt x="69827" y="77528"/>
                  </a:lnTo>
                  <a:lnTo>
                    <a:pt x="35228" y="73116"/>
                  </a:lnTo>
                  <a:lnTo>
                    <a:pt x="0" y="70595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7" name="Shape 248"/>
            <p:cNvSpPr/>
            <p:nvPr/>
          </p:nvSpPr>
          <p:spPr>
            <a:xfrm>
              <a:off x="1239970" y="1212995"/>
              <a:ext cx="449787" cy="461390"/>
            </a:xfrm>
            <a:custGeom>
              <a:avLst/>
              <a:gdLst/>
              <a:ahLst/>
              <a:cxnLst/>
              <a:rect l="0" t="0" r="0" b="0"/>
              <a:pathLst>
                <a:path w="449787" h="461390">
                  <a:moveTo>
                    <a:pt x="211369" y="0"/>
                  </a:moveTo>
                  <a:lnTo>
                    <a:pt x="243451" y="0"/>
                  </a:lnTo>
                  <a:lnTo>
                    <a:pt x="274276" y="4412"/>
                  </a:lnTo>
                  <a:lnTo>
                    <a:pt x="303214" y="13867"/>
                  </a:lnTo>
                  <a:lnTo>
                    <a:pt x="225837" y="179640"/>
                  </a:lnTo>
                  <a:lnTo>
                    <a:pt x="257920" y="185312"/>
                  </a:lnTo>
                  <a:lnTo>
                    <a:pt x="283712" y="206113"/>
                  </a:lnTo>
                  <a:lnTo>
                    <a:pt x="288115" y="232586"/>
                  </a:lnTo>
                  <a:lnTo>
                    <a:pt x="435318" y="148755"/>
                  </a:lnTo>
                  <a:lnTo>
                    <a:pt x="438464" y="160100"/>
                  </a:lnTo>
                  <a:lnTo>
                    <a:pt x="447271" y="190355"/>
                  </a:lnTo>
                  <a:lnTo>
                    <a:pt x="449787" y="221240"/>
                  </a:lnTo>
                  <a:lnTo>
                    <a:pt x="448529" y="253386"/>
                  </a:lnTo>
                  <a:lnTo>
                    <a:pt x="442867" y="284902"/>
                  </a:lnTo>
                  <a:lnTo>
                    <a:pt x="434060" y="314527"/>
                  </a:lnTo>
                  <a:lnTo>
                    <a:pt x="420850" y="344782"/>
                  </a:lnTo>
                  <a:lnTo>
                    <a:pt x="403865" y="371255"/>
                  </a:lnTo>
                  <a:lnTo>
                    <a:pt x="383106" y="395838"/>
                  </a:lnTo>
                  <a:lnTo>
                    <a:pt x="358572" y="416008"/>
                  </a:lnTo>
                  <a:lnTo>
                    <a:pt x="333409" y="434286"/>
                  </a:lnTo>
                  <a:lnTo>
                    <a:pt x="305730" y="445632"/>
                  </a:lnTo>
                  <a:lnTo>
                    <a:pt x="275534" y="456978"/>
                  </a:lnTo>
                  <a:lnTo>
                    <a:pt x="244709" y="461390"/>
                  </a:lnTo>
                  <a:lnTo>
                    <a:pt x="213885" y="461390"/>
                  </a:lnTo>
                  <a:lnTo>
                    <a:pt x="183060" y="458869"/>
                  </a:lnTo>
                  <a:lnTo>
                    <a:pt x="154124" y="450674"/>
                  </a:lnTo>
                  <a:lnTo>
                    <a:pt x="123928" y="439329"/>
                  </a:lnTo>
                  <a:lnTo>
                    <a:pt x="96878" y="421680"/>
                  </a:lnTo>
                  <a:lnTo>
                    <a:pt x="72973" y="402141"/>
                  </a:lnTo>
                  <a:lnTo>
                    <a:pt x="50956" y="378819"/>
                  </a:lnTo>
                  <a:lnTo>
                    <a:pt x="33970" y="352346"/>
                  </a:lnTo>
                  <a:lnTo>
                    <a:pt x="18872" y="324612"/>
                  </a:lnTo>
                  <a:lnTo>
                    <a:pt x="8807" y="294987"/>
                  </a:lnTo>
                  <a:lnTo>
                    <a:pt x="2516" y="262841"/>
                  </a:lnTo>
                  <a:lnTo>
                    <a:pt x="0" y="231325"/>
                  </a:lnTo>
                  <a:lnTo>
                    <a:pt x="2516" y="199179"/>
                  </a:lnTo>
                  <a:lnTo>
                    <a:pt x="7549" y="168294"/>
                  </a:lnTo>
                  <a:lnTo>
                    <a:pt x="17614" y="139300"/>
                  </a:lnTo>
                  <a:lnTo>
                    <a:pt x="32712" y="109045"/>
                  </a:lnTo>
                  <a:lnTo>
                    <a:pt x="49697" y="83832"/>
                  </a:lnTo>
                  <a:lnTo>
                    <a:pt x="71715" y="59880"/>
                  </a:lnTo>
                  <a:lnTo>
                    <a:pt x="95620" y="40970"/>
                  </a:lnTo>
                  <a:lnTo>
                    <a:pt x="122041" y="23952"/>
                  </a:lnTo>
                  <a:lnTo>
                    <a:pt x="150349" y="11346"/>
                  </a:lnTo>
                  <a:lnTo>
                    <a:pt x="181802" y="4412"/>
                  </a:lnTo>
                  <a:lnTo>
                    <a:pt x="21136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8" name="Shape 250"/>
            <p:cNvSpPr/>
            <p:nvPr/>
          </p:nvSpPr>
          <p:spPr>
            <a:xfrm>
              <a:off x="1451339" y="1215517"/>
              <a:ext cx="239047" cy="233216"/>
            </a:xfrm>
            <a:custGeom>
              <a:avLst/>
              <a:gdLst/>
              <a:ahLst/>
              <a:cxnLst/>
              <a:rect l="0" t="0" r="0" b="0"/>
              <a:pathLst>
                <a:path w="239047" h="233216">
                  <a:moveTo>
                    <a:pt x="6920" y="0"/>
                  </a:moveTo>
                  <a:lnTo>
                    <a:pt x="37115" y="0"/>
                  </a:lnTo>
                  <a:lnTo>
                    <a:pt x="68569" y="5673"/>
                  </a:lnTo>
                  <a:lnTo>
                    <a:pt x="97506" y="13237"/>
                  </a:lnTo>
                  <a:lnTo>
                    <a:pt x="126444" y="27734"/>
                  </a:lnTo>
                  <a:lnTo>
                    <a:pt x="151607" y="43492"/>
                  </a:lnTo>
                  <a:lnTo>
                    <a:pt x="174254" y="65553"/>
                  </a:lnTo>
                  <a:lnTo>
                    <a:pt x="193755" y="87614"/>
                  </a:lnTo>
                  <a:lnTo>
                    <a:pt x="212627" y="113457"/>
                  </a:lnTo>
                  <a:lnTo>
                    <a:pt x="224579" y="141191"/>
                  </a:lnTo>
                  <a:lnTo>
                    <a:pt x="233386" y="172076"/>
                  </a:lnTo>
                  <a:lnTo>
                    <a:pt x="238418" y="203591"/>
                  </a:lnTo>
                  <a:lnTo>
                    <a:pt x="239047" y="233216"/>
                  </a:lnTo>
                  <a:lnTo>
                    <a:pt x="203820" y="233216"/>
                  </a:lnTo>
                  <a:lnTo>
                    <a:pt x="201304" y="204852"/>
                  </a:lnTo>
                  <a:lnTo>
                    <a:pt x="195013" y="175858"/>
                  </a:lnTo>
                  <a:lnTo>
                    <a:pt x="186835" y="148755"/>
                  </a:lnTo>
                  <a:lnTo>
                    <a:pt x="171738" y="124172"/>
                  </a:lnTo>
                  <a:lnTo>
                    <a:pt x="153495" y="100220"/>
                  </a:lnTo>
                  <a:lnTo>
                    <a:pt x="132735" y="81311"/>
                  </a:lnTo>
                  <a:lnTo>
                    <a:pt x="110088" y="63032"/>
                  </a:lnTo>
                  <a:lnTo>
                    <a:pt x="84296" y="49795"/>
                  </a:lnTo>
                  <a:lnTo>
                    <a:pt x="57246" y="42231"/>
                  </a:lnTo>
                  <a:lnTo>
                    <a:pt x="28937" y="36558"/>
                  </a:lnTo>
                  <a:lnTo>
                    <a:pt x="10065" y="36558"/>
                  </a:lnTo>
                  <a:lnTo>
                    <a:pt x="0" y="1891"/>
                  </a:lnTo>
                  <a:lnTo>
                    <a:pt x="692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19" name="Shape 2622"/>
            <p:cNvSpPr/>
            <p:nvPr/>
          </p:nvSpPr>
          <p:spPr>
            <a:xfrm>
              <a:off x="1969065" y="841741"/>
              <a:ext cx="249113" cy="68073"/>
            </a:xfrm>
            <a:custGeom>
              <a:avLst/>
              <a:gdLst/>
              <a:ahLst/>
              <a:cxnLst/>
              <a:rect l="0" t="0" r="0" b="0"/>
              <a:pathLst>
                <a:path w="249113" h="68073">
                  <a:moveTo>
                    <a:pt x="0" y="0"/>
                  </a:moveTo>
                  <a:lnTo>
                    <a:pt x="249113" y="0"/>
                  </a:lnTo>
                  <a:lnTo>
                    <a:pt x="249113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0" name="Shape 2623"/>
            <p:cNvSpPr/>
            <p:nvPr/>
          </p:nvSpPr>
          <p:spPr>
            <a:xfrm>
              <a:off x="724130" y="841741"/>
              <a:ext cx="247226" cy="68073"/>
            </a:xfrm>
            <a:custGeom>
              <a:avLst/>
              <a:gdLst/>
              <a:ahLst/>
              <a:cxnLst/>
              <a:rect l="0" t="0" r="0" b="0"/>
              <a:pathLst>
                <a:path w="247226" h="68073">
                  <a:moveTo>
                    <a:pt x="0" y="0"/>
                  </a:moveTo>
                  <a:lnTo>
                    <a:pt x="247226" y="0"/>
                  </a:lnTo>
                  <a:lnTo>
                    <a:pt x="247226" y="68073"/>
                  </a:lnTo>
                  <a:lnTo>
                    <a:pt x="0" y="68073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1" name="Shape 256"/>
            <p:cNvSpPr/>
            <p:nvPr/>
          </p:nvSpPr>
          <p:spPr>
            <a:xfrm>
              <a:off x="873850" y="726393"/>
              <a:ext cx="888250" cy="183421"/>
            </a:xfrm>
            <a:custGeom>
              <a:avLst/>
              <a:gdLst/>
              <a:ahLst/>
              <a:cxnLst/>
              <a:rect l="0" t="0" r="0" b="0"/>
              <a:pathLst>
                <a:path w="888250" h="183421">
                  <a:moveTo>
                    <a:pt x="351022" y="0"/>
                  </a:moveTo>
                  <a:lnTo>
                    <a:pt x="832262" y="0"/>
                  </a:lnTo>
                  <a:lnTo>
                    <a:pt x="888250" y="58620"/>
                  </a:lnTo>
                  <a:lnTo>
                    <a:pt x="888250" y="183421"/>
                  </a:lnTo>
                  <a:lnTo>
                    <a:pt x="294405" y="183421"/>
                  </a:lnTo>
                  <a:lnTo>
                    <a:pt x="294405" y="115348"/>
                  </a:lnTo>
                  <a:lnTo>
                    <a:pt x="0" y="115348"/>
                  </a:lnTo>
                  <a:lnTo>
                    <a:pt x="0" y="58620"/>
                  </a:lnTo>
                  <a:lnTo>
                    <a:pt x="294405" y="58620"/>
                  </a:lnTo>
                  <a:lnTo>
                    <a:pt x="351022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3659124" y="477406"/>
              <a:ext cx="603418" cy="66277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n-GB" sz="4000">
                  <a:solidFill>
                    <a:srgbClr val="000000"/>
                  </a:solidFill>
                  <a:latin typeface="Wingdings" panose="05000000000000000000" pitchFamily="2" charset="2"/>
                  <a:ea typeface="Wingdings" panose="05000000000000000000" pitchFamily="2" charset="2"/>
                  <a:cs typeface="Wingdings" panose="05000000000000000000" pitchFamily="2" charset="2"/>
                </a:rPr>
                <a:t>%</a:t>
              </a:r>
              <a:endParaRPr lang="en-GB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123" name="Shape 259"/>
            <p:cNvSpPr/>
            <p:nvPr/>
          </p:nvSpPr>
          <p:spPr>
            <a:xfrm>
              <a:off x="5624124" y="150955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4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4" name="Shape 260"/>
            <p:cNvSpPr/>
            <p:nvPr/>
          </p:nvSpPr>
          <p:spPr>
            <a:xfrm>
              <a:off x="6698481" y="134497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8" y="0"/>
                  </a:moveTo>
                  <a:cubicBezTo>
                    <a:pt x="558661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1" y="2559685"/>
                    <a:pt x="205498" y="2559685"/>
                  </a:cubicBezTo>
                  <a:cubicBezTo>
                    <a:pt x="161351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8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5" y="729513"/>
                    <a:pt x="965746" y="519595"/>
                  </a:cubicBezTo>
                  <a:cubicBezTo>
                    <a:pt x="755828" y="309664"/>
                    <a:pt x="502412" y="204711"/>
                    <a:pt x="205498" y="204711"/>
                  </a:cubicBezTo>
                  <a:cubicBezTo>
                    <a:pt x="139084" y="204711"/>
                    <a:pt x="74688" y="210082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1" y="0"/>
                    <a:pt x="205498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5" name="Shape 261"/>
            <p:cNvSpPr/>
            <p:nvPr/>
          </p:nvSpPr>
          <p:spPr>
            <a:xfrm>
              <a:off x="29126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3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4" y="2519788"/>
                  </a:lnTo>
                  <a:cubicBezTo>
                    <a:pt x="779104" y="2472909"/>
                    <a:pt x="562572" y="2355711"/>
                    <a:pt x="375043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3" y="358585"/>
                  </a:cubicBezTo>
                  <a:cubicBezTo>
                    <a:pt x="562572" y="171057"/>
                    <a:pt x="779104" y="53859"/>
                    <a:pt x="1024644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6" name="Shape 262"/>
            <p:cNvSpPr/>
            <p:nvPr/>
          </p:nvSpPr>
          <p:spPr>
            <a:xfrm>
              <a:off x="39870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5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5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7" name="Shape 263"/>
            <p:cNvSpPr/>
            <p:nvPr/>
          </p:nvSpPr>
          <p:spPr>
            <a:xfrm>
              <a:off x="169474" y="196993"/>
              <a:ext cx="1074357" cy="2526768"/>
            </a:xfrm>
            <a:custGeom>
              <a:avLst/>
              <a:gdLst/>
              <a:ahLst/>
              <a:cxnLst/>
              <a:rect l="0" t="0" r="0" b="0"/>
              <a:pathLst>
                <a:path w="1074357" h="2526768">
                  <a:moveTo>
                    <a:pt x="1074357" y="0"/>
                  </a:moveTo>
                  <a:lnTo>
                    <a:pt x="1074357" y="207061"/>
                  </a:lnTo>
                  <a:lnTo>
                    <a:pt x="994614" y="224510"/>
                  </a:lnTo>
                  <a:cubicBezTo>
                    <a:pt x="843716" y="264796"/>
                    <a:pt x="705434" y="338654"/>
                    <a:pt x="579768" y="446088"/>
                  </a:cubicBezTo>
                  <a:lnTo>
                    <a:pt x="1074357" y="940681"/>
                  </a:lnTo>
                  <a:lnTo>
                    <a:pt x="1074357" y="1237598"/>
                  </a:lnTo>
                  <a:lnTo>
                    <a:pt x="434429" y="597676"/>
                  </a:lnTo>
                  <a:cubicBezTo>
                    <a:pt x="281292" y="792494"/>
                    <a:pt x="204711" y="1014401"/>
                    <a:pt x="204711" y="1263384"/>
                  </a:cubicBezTo>
                  <a:cubicBezTo>
                    <a:pt x="204711" y="1560297"/>
                    <a:pt x="309677" y="1813713"/>
                    <a:pt x="519595" y="2023632"/>
                  </a:cubicBezTo>
                  <a:cubicBezTo>
                    <a:pt x="677043" y="2181080"/>
                    <a:pt x="858952" y="2279478"/>
                    <a:pt x="1065326" y="2318836"/>
                  </a:cubicBezTo>
                  <a:lnTo>
                    <a:pt x="1074357" y="2320103"/>
                  </a:lnTo>
                  <a:lnTo>
                    <a:pt x="1074357" y="2526768"/>
                  </a:lnTo>
                  <a:lnTo>
                    <a:pt x="1024645" y="2519788"/>
                  </a:lnTo>
                  <a:cubicBezTo>
                    <a:pt x="779104" y="2472909"/>
                    <a:pt x="562572" y="2355711"/>
                    <a:pt x="375044" y="2168183"/>
                  </a:cubicBezTo>
                  <a:cubicBezTo>
                    <a:pt x="125019" y="1918158"/>
                    <a:pt x="0" y="1616558"/>
                    <a:pt x="0" y="1263384"/>
                  </a:cubicBezTo>
                  <a:cubicBezTo>
                    <a:pt x="0" y="910210"/>
                    <a:pt x="125019" y="608610"/>
                    <a:pt x="375044" y="358585"/>
                  </a:cubicBezTo>
                  <a:cubicBezTo>
                    <a:pt x="562572" y="171057"/>
                    <a:pt x="779104" y="53859"/>
                    <a:pt x="1024645" y="6981"/>
                  </a:cubicBezTo>
                  <a:lnTo>
                    <a:pt x="107435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  <p:sp>
          <p:nvSpPr>
            <p:cNvPr id="128" name="Shape 264"/>
            <p:cNvSpPr/>
            <p:nvPr/>
          </p:nvSpPr>
          <p:spPr>
            <a:xfrm>
              <a:off x="1243831" y="180534"/>
              <a:ext cx="1485341" cy="2559685"/>
            </a:xfrm>
            <a:custGeom>
              <a:avLst/>
              <a:gdLst/>
              <a:ahLst/>
              <a:cxnLst/>
              <a:rect l="0" t="0" r="0" b="0"/>
              <a:pathLst>
                <a:path w="1485341" h="2559685">
                  <a:moveTo>
                    <a:pt x="205499" y="0"/>
                  </a:moveTo>
                  <a:cubicBezTo>
                    <a:pt x="558660" y="0"/>
                    <a:pt x="860260" y="125006"/>
                    <a:pt x="1110297" y="375044"/>
                  </a:cubicBezTo>
                  <a:cubicBezTo>
                    <a:pt x="1360322" y="625068"/>
                    <a:pt x="1485341" y="926668"/>
                    <a:pt x="1485341" y="1279842"/>
                  </a:cubicBezTo>
                  <a:cubicBezTo>
                    <a:pt x="1485341" y="1633017"/>
                    <a:pt x="1360322" y="1934616"/>
                    <a:pt x="1110297" y="2184641"/>
                  </a:cubicBezTo>
                  <a:cubicBezTo>
                    <a:pt x="860260" y="2434679"/>
                    <a:pt x="558660" y="2559685"/>
                    <a:pt x="205499" y="2559685"/>
                  </a:cubicBezTo>
                  <a:cubicBezTo>
                    <a:pt x="161352" y="2559685"/>
                    <a:pt x="118011" y="2557732"/>
                    <a:pt x="75476" y="2553825"/>
                  </a:cubicBezTo>
                  <a:lnTo>
                    <a:pt x="0" y="2543227"/>
                  </a:lnTo>
                  <a:lnTo>
                    <a:pt x="0" y="2336561"/>
                  </a:lnTo>
                  <a:lnTo>
                    <a:pt x="96195" y="2350054"/>
                  </a:lnTo>
                  <a:cubicBezTo>
                    <a:pt x="131950" y="2353334"/>
                    <a:pt x="168384" y="2354974"/>
                    <a:pt x="205499" y="2354974"/>
                  </a:cubicBezTo>
                  <a:cubicBezTo>
                    <a:pt x="453441" y="2354974"/>
                    <a:pt x="674827" y="2277885"/>
                    <a:pt x="869645" y="2123694"/>
                  </a:cubicBezTo>
                  <a:lnTo>
                    <a:pt x="0" y="1254056"/>
                  </a:lnTo>
                  <a:lnTo>
                    <a:pt x="0" y="957139"/>
                  </a:lnTo>
                  <a:lnTo>
                    <a:pt x="1021220" y="1978368"/>
                  </a:lnTo>
                  <a:cubicBezTo>
                    <a:pt x="1194156" y="1777302"/>
                    <a:pt x="1280630" y="1544460"/>
                    <a:pt x="1280630" y="1279842"/>
                  </a:cubicBezTo>
                  <a:cubicBezTo>
                    <a:pt x="1280630" y="982929"/>
                    <a:pt x="1175664" y="729513"/>
                    <a:pt x="965746" y="519595"/>
                  </a:cubicBezTo>
                  <a:cubicBezTo>
                    <a:pt x="755828" y="309664"/>
                    <a:pt x="502412" y="204711"/>
                    <a:pt x="205499" y="204711"/>
                  </a:cubicBezTo>
                  <a:cubicBezTo>
                    <a:pt x="139084" y="204711"/>
                    <a:pt x="74688" y="210083"/>
                    <a:pt x="12310" y="220825"/>
                  </a:cubicBezTo>
                  <a:lnTo>
                    <a:pt x="0" y="223519"/>
                  </a:lnTo>
                  <a:lnTo>
                    <a:pt x="0" y="16458"/>
                  </a:lnTo>
                  <a:lnTo>
                    <a:pt x="75476" y="5860"/>
                  </a:lnTo>
                  <a:cubicBezTo>
                    <a:pt x="118011" y="1953"/>
                    <a:pt x="161352" y="0"/>
                    <a:pt x="205499" y="0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FF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5907313" y="1261539"/>
            <a:ext cx="1728490" cy="1197598"/>
            <a:chOff x="0" y="0"/>
            <a:chExt cx="4896716" cy="3392729"/>
          </a:xfrm>
        </p:grpSpPr>
        <p:pic>
          <p:nvPicPr>
            <p:cNvPr id="131" name="Picture 130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4896716" cy="33927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32" name="Group 131"/>
            <p:cNvGrpSpPr>
              <a:grpSpLocks/>
            </p:cNvGrpSpPr>
            <p:nvPr/>
          </p:nvGrpSpPr>
          <p:grpSpPr bwMode="auto">
            <a:xfrm>
              <a:off x="1691121" y="1156854"/>
              <a:ext cx="1799359" cy="1252970"/>
              <a:chOff x="1691121" y="1156854"/>
              <a:chExt cx="96" cy="81"/>
            </a:xfrm>
          </p:grpSpPr>
          <p:sp>
            <p:nvSpPr>
              <p:cNvPr id="133" name="Line 32"/>
              <p:cNvSpPr>
                <a:spLocks noChangeShapeType="1"/>
              </p:cNvSpPr>
              <p:nvPr/>
            </p:nvSpPr>
            <p:spPr bwMode="auto">
              <a:xfrm>
                <a:off x="1691121" y="1156854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Line 33"/>
              <p:cNvSpPr>
                <a:spLocks noChangeShapeType="1"/>
              </p:cNvSpPr>
              <p:nvPr/>
            </p:nvSpPr>
            <p:spPr bwMode="auto">
              <a:xfrm flipH="1">
                <a:off x="1691121" y="1156854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35" name="Group 134"/>
          <p:cNvGrpSpPr/>
          <p:nvPr/>
        </p:nvGrpSpPr>
        <p:grpSpPr>
          <a:xfrm>
            <a:off x="8133199" y="1064594"/>
            <a:ext cx="1122631" cy="1311975"/>
            <a:chOff x="0" y="0"/>
            <a:chExt cx="5316682" cy="6213396"/>
          </a:xfrm>
        </p:grpSpPr>
        <p:pic>
          <p:nvPicPr>
            <p:cNvPr id="136" name="Picture 13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5316682" cy="6213396"/>
            </a:xfrm>
            <a:prstGeom prst="rect">
              <a:avLst/>
            </a:prstGeom>
          </p:spPr>
        </p:pic>
        <p:grpSp>
          <p:nvGrpSpPr>
            <p:cNvPr id="137" name="Group 136"/>
            <p:cNvGrpSpPr>
              <a:grpSpLocks/>
            </p:cNvGrpSpPr>
            <p:nvPr/>
          </p:nvGrpSpPr>
          <p:grpSpPr bwMode="auto">
            <a:xfrm>
              <a:off x="658091" y="1021773"/>
              <a:ext cx="4340290" cy="3030682"/>
              <a:chOff x="658091" y="1021773"/>
              <a:chExt cx="96" cy="81"/>
            </a:xfrm>
          </p:grpSpPr>
          <p:sp>
            <p:nvSpPr>
              <p:cNvPr id="138" name="Line 32"/>
              <p:cNvSpPr>
                <a:spLocks noChangeShapeType="1"/>
              </p:cNvSpPr>
              <p:nvPr/>
            </p:nvSpPr>
            <p:spPr bwMode="auto">
              <a:xfrm>
                <a:off x="658091" y="1021773"/>
                <a:ext cx="90" cy="81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Line 33"/>
              <p:cNvSpPr>
                <a:spLocks noChangeShapeType="1"/>
              </p:cNvSpPr>
              <p:nvPr/>
            </p:nvSpPr>
            <p:spPr bwMode="auto">
              <a:xfrm flipH="1">
                <a:off x="658091" y="1021773"/>
                <a:ext cx="96" cy="81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Liaisons - Incoming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Liaison statement from 3GPP RAN4 on Certain Channel Combinations in 5GHZ for </a:t>
            </a:r>
            <a:r>
              <a:rPr lang="en-GB" dirty="0" smtClean="0"/>
              <a:t>LAA, see </a:t>
            </a: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mentor.ieee.org/802.11/dcn/18/11-18-1561-00-0000-3gpp-ran-wg4-reply-ls-to-ieee-802-11-wg-regarding-certain-channel-combinations-for-laa-in-5ghz.docx</a:t>
            </a:r>
            <a:r>
              <a:rPr lang="en-GB" dirty="0" smtClean="0"/>
              <a:t> ; to be discussed in </a:t>
            </a:r>
            <a:r>
              <a:rPr lang="en-GB" dirty="0" err="1" smtClean="0"/>
              <a:t>Coex</a:t>
            </a:r>
            <a:r>
              <a:rPr lang="en-GB" dirty="0" smtClean="0"/>
              <a:t> SC</a:t>
            </a:r>
          </a:p>
          <a:p>
            <a:r>
              <a:rPr lang="en-US" sz="2200" dirty="0" smtClean="0"/>
              <a:t>Liaison statement from WBA on MAC randomization impacts, see 11-18-1579 (to be posted)</a:t>
            </a:r>
            <a:endParaRPr lang="en-GB" sz="2200" dirty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8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M2.4 802 EC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800" dirty="0" smtClean="0"/>
              <a:t>July – September 2018 EC decisions: Approval of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</a:t>
            </a:r>
            <a:r>
              <a:rPr lang="en-US" altLang="en-US" sz="2800" dirty="0" err="1" smtClean="0"/>
              <a:t>Std</a:t>
            </a:r>
            <a:r>
              <a:rPr lang="en-US" altLang="en-US" sz="2800" dirty="0" smtClean="0"/>
              <a:t> 802.11ak™-2018 Press Release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IEEE </a:t>
            </a:r>
            <a:r>
              <a:rPr lang="en-US" altLang="en-US" sz="2800" dirty="0" err="1" smtClean="0"/>
              <a:t>Std</a:t>
            </a:r>
            <a:r>
              <a:rPr lang="en-US" altLang="en-US" sz="2800" dirty="0" smtClean="0"/>
              <a:t> 802.11aq</a:t>
            </a:r>
            <a:r>
              <a:rPr lang="en-US" altLang="en-US" sz="2800" dirty="0"/>
              <a:t> ™ </a:t>
            </a:r>
            <a:r>
              <a:rPr lang="en-US" altLang="en-US" sz="2800" dirty="0" smtClean="0"/>
              <a:t>-2018 Press Release 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M2.4 IEEE-SA Standards Board (SASB)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r>
              <a:rPr lang="en-US" altLang="en-US" sz="2800" dirty="0" smtClean="0"/>
              <a:t>P802.11ax PAR Extension 2018-09-27</a:t>
            </a:r>
            <a:endParaRPr lang="en-GB" altLang="en-US" sz="2400" dirty="0"/>
          </a:p>
          <a:p>
            <a:pPr lvl="1"/>
            <a:endParaRPr lang="en-GB" altLang="en-US" sz="28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2018</a:t>
            </a:r>
            <a:endParaRPr lang="en-US"/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Dorothy Stanley, HP Enterprise</a:t>
            </a:r>
            <a:endParaRPr lang="en-US" sz="1200" b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759166"/>
              </p:ext>
            </p:extLst>
          </p:nvPr>
        </p:nvGraphicFramePr>
        <p:xfrm>
          <a:off x="929218" y="1828802"/>
          <a:ext cx="10348382" cy="3962398"/>
        </p:xfrm>
        <a:graphic>
          <a:graphicData uri="http://schemas.openxmlformats.org/drawingml/2006/table">
            <a:tbl>
              <a:tblPr/>
              <a:tblGrid>
                <a:gridCol w="4328582"/>
                <a:gridCol w="6019800"/>
              </a:tblGrid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1" u="none" strike="noStrike" dirty="0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2000" b="0" i="1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https://mentor.ieee.org/802.11/dcn/11-18-1389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https://mentor.ieee.org/802.11/dcn/11-18-1390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20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mentor.ieee.org/802.11/dcn/11-18-1399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94166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mentor.ieee.org/802.11/dcn/11-18-1396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mentor.ieee.org/802.11/dcn/11-18-1400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Chair's 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https://mentor.ieee.org/802.11/dcn/11-18-1391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mentor.ieee.org/802.11/dcn/11-18-1395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mentor.ieee.org/802.11/dcn/11-18-1397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352674"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Previous Session Minutes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https://</a:t>
                      </a:r>
                      <a:r>
                        <a:rPr lang="en-GB" sz="2000" b="0" i="0" u="sng" strike="noStrike" dirty="0" smtClean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mentor.ieee.org/802.11/dcn/11-18-0634</a:t>
                      </a:r>
                      <a:endParaRPr lang="en-GB" sz="20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Reciprocal credit is provided to 802.11 voters for attendance at:  802.18, 802.19, 802.24, 802.1, NENDICA Industry </a:t>
            </a:r>
            <a:r>
              <a:rPr lang="en-GB" altLang="en-US" dirty="0"/>
              <a:t>Connections Activity**</a:t>
            </a:r>
            <a:endParaRPr lang="en-GB" altLang="en-US" dirty="0" smtClean="0"/>
          </a:p>
          <a:p>
            <a:pPr lvl="1"/>
            <a:r>
              <a:rPr lang="en-GB" altLang="en-US" dirty="0" smtClean="0"/>
              <a:t>Reciprocal credit for 802.1 is for 801.1Qbz, 802.1CF, 802E</a:t>
            </a:r>
          </a:p>
          <a:p>
            <a:pPr marL="0" indent="0">
              <a:buNone/>
            </a:pPr>
            <a:endParaRPr lang="en-GB" altLang="en-US" dirty="0" smtClean="0"/>
          </a:p>
          <a:p>
            <a:pPr marL="0" indent="0">
              <a:buNone/>
            </a:pPr>
            <a:r>
              <a:rPr lang="en-GB" altLang="en-US" sz="1800" b="0" dirty="0"/>
              <a:t>** When meeting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M3.2 802.18 details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Agenda:   </a:t>
            </a:r>
            <a:r>
              <a:rPr lang="en-US" dirty="0" smtClean="0"/>
              <a:t>18-18/111</a:t>
            </a:r>
            <a:endParaRPr lang="en-US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Meeting times: Tuesday AM2, Thursday AM1,  and </a:t>
            </a:r>
            <a:r>
              <a:rPr lang="en-US" altLang="en-US" dirty="0" smtClean="0"/>
              <a:t>AM2</a:t>
            </a:r>
            <a:endParaRPr lang="en-US" altLang="en-US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dirty="0"/>
              <a:t>Discussion items this week of interest to 802.11 include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European 2.4 GHz standard status; issues preventing publication may lead to vendor use of Notified Body process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60GHz Google Waiver reply comments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FCC </a:t>
            </a:r>
            <a:r>
              <a:rPr lang="en-US" altLang="en-US" sz="1800" dirty="0"/>
              <a:t>NOI/PN – Expanding flexible use of the 3.7 GHz to 4.2 GHz band; FCC asking about unlicensed in this 500MHz, see  </a:t>
            </a:r>
            <a:r>
              <a:rPr lang="en-US" altLang="en-US" sz="1800" dirty="0">
                <a:hlinkClick r:id="rId2"/>
              </a:rPr>
              <a:t>https://mentor.ieee.org/802.18/dcn/18/18-18-0049-00-0000-fcc-pn-expanding-flexible-use-of-3-7-4-2-ghz-band-gn-18-122-da-18-446.pdf</a:t>
            </a:r>
            <a:r>
              <a:rPr lang="en-US" altLang="en-US" sz="18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European Position on Spectrum Management</a:t>
            </a:r>
            <a:endParaRPr lang="en-US" altLang="en-US" sz="18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2018</a:t>
            </a:r>
            <a:endParaRPr lang="en-US" altLang="en-US" sz="180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Dorothy Stanley, HP Enterprise</a:t>
            </a:r>
            <a:endParaRPr lang="en-US" altLang="en-US" sz="1200" b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100904</TotalTime>
  <Words>1668</Words>
  <Application>Microsoft Office PowerPoint</Application>
  <PresentationFormat>Widescreen</PresentationFormat>
  <Paragraphs>589</Paragraphs>
  <Slides>25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Tahoma</vt:lpstr>
      <vt:lpstr>Times New Roman</vt:lpstr>
      <vt:lpstr>Wingdings</vt:lpstr>
      <vt:lpstr>Default Design</vt:lpstr>
      <vt:lpstr>Custom Design</vt:lpstr>
      <vt:lpstr>Document</vt:lpstr>
      <vt:lpstr>Binary Worksheet</vt:lpstr>
      <vt:lpstr>802.11 Working Group Opening Report September 2018</vt:lpstr>
      <vt:lpstr>Introduction</vt:lpstr>
      <vt:lpstr>M1.3 Meeting Decorum</vt:lpstr>
      <vt:lpstr>M2.3.1 Summary of Liaisons - Incoming</vt:lpstr>
      <vt:lpstr>M2.4 802 EC decisions</vt:lpstr>
      <vt:lpstr>M2.4 IEEE-SA Standards Board (SASB) decisions</vt:lpstr>
      <vt:lpstr>M3.1 802.11 Working Group Session Documents</vt:lpstr>
      <vt:lpstr>M3.2 Joint meetings and Reciprocal Credit</vt:lpstr>
      <vt:lpstr>M3.2 802.18 details</vt:lpstr>
      <vt:lpstr>M3.2 802.19 details</vt:lpstr>
      <vt:lpstr>M4.1.1 Type of Groups</vt:lpstr>
      <vt:lpstr>M4.1.1 IEEE 802.11 Groups </vt:lpstr>
      <vt:lpstr>M4.1.2 PAR Expiration/Renewal Schedule</vt:lpstr>
      <vt:lpstr>M4.1.3 802.11 WG Appointed positions</vt:lpstr>
      <vt:lpstr>M4.1.3 Officers</vt:lpstr>
      <vt:lpstr>M4.1.4 IEEE 802.11 Revisions</vt:lpstr>
      <vt:lpstr>M4.1.4 IEEE 802.11 Standards Pipeline</vt:lpstr>
      <vt:lpstr>M4.1.5 Summary of ballots and comment collections</vt:lpstr>
      <vt:lpstr>M4.1.6 Current Membership Status</vt:lpstr>
      <vt:lpstr>M4.1.6 Recent voting member history</vt:lpstr>
      <vt:lpstr>background data</vt:lpstr>
      <vt:lpstr>Membership by Country and Region</vt:lpstr>
      <vt:lpstr>Members by Affiliation</vt:lpstr>
      <vt:lpstr>Meeting Attendance – Historic Data</vt:lpstr>
      <vt:lpstr>Membership – Historic Data</vt:lpstr>
    </vt:vector>
  </TitlesOfParts>
  <Company>HP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September 2018,</cp:keywords>
  <cp:lastModifiedBy>Stanley, Dorothy</cp:lastModifiedBy>
  <cp:revision>1978</cp:revision>
  <cp:lastPrinted>1998-02-10T13:28:06Z</cp:lastPrinted>
  <dcterms:created xsi:type="dcterms:W3CDTF">1998-02-10T13:07:52Z</dcterms:created>
  <dcterms:modified xsi:type="dcterms:W3CDTF">2018-09-11T08:08:33Z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