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702" r:id="rId14"/>
    <p:sldId id="647" r:id="rId15"/>
    <p:sldId id="677" r:id="rId16"/>
    <p:sldId id="674" r:id="rId17"/>
    <p:sldId id="696" r:id="rId18"/>
    <p:sldId id="697" r:id="rId19"/>
    <p:sldId id="698" r:id="rId20"/>
    <p:sldId id="700" r:id="rId21"/>
    <p:sldId id="699" r:id="rId22"/>
    <p:sldId id="701" r:id="rId23"/>
    <p:sldId id="695" r:id="rId24"/>
    <p:sldId id="693" r:id="rId25"/>
    <p:sldId id="684" r:id="rId26"/>
    <p:sldId id="590" r:id="rId27"/>
    <p:sldId id="692"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99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802.11-18/1388r6</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24</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5-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479-01-000m-parsing-a-commit-message.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10-000m-lb232-revmd-phy-se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3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51913813"/>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a:t>
                      </a:r>
                      <a:r>
                        <a:rPr lang="en-US" sz="1400" b="1" dirty="0" smtClean="0"/>
                        <a:t>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endParaRPr lang="en-US" altLang="en-US" sz="1400" b="1" dirty="0" smtClean="0"/>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a:t>
                      </a:r>
                      <a:r>
                        <a:rPr lang="en-US" altLang="en-US" sz="1400" b="1" dirty="0" smtClean="0"/>
                        <a:t>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a:t>
                      </a:r>
                      <a:r>
                        <a:rPr lang="en-US" sz="1400" b="1" dirty="0" smtClean="0"/>
                        <a:t>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a:t>
                      </a:r>
                      <a:r>
                        <a:rPr lang="en-US" sz="1400" b="1" dirty="0" smtClean="0"/>
                        <a:t>Ballot (D5.0)</a:t>
                      </a:r>
                      <a:endParaRPr lang="en-GB" sz="1400" b="1" dirty="0"/>
                    </a:p>
                  </a:txBody>
                  <a:tcPr/>
                </a:tc>
                <a:tc>
                  <a:txBody>
                    <a:bodyPr/>
                    <a:lstStyle/>
                    <a:p>
                      <a:r>
                        <a:rPr lang="en-US" sz="1400" b="1" dirty="0" smtClean="0"/>
                        <a:t>Sept/November </a:t>
                      </a:r>
                      <a:r>
                        <a:rPr lang="en-US" sz="1400" b="1" dirty="0" smtClean="0"/>
                        <a:t>2019</a:t>
                      </a:r>
                      <a:endParaRPr lang="en-GB" sz="1400" b="1" dirty="0"/>
                    </a:p>
                  </a:txBody>
                  <a:tcPr/>
                </a:tc>
              </a:tr>
              <a:tr h="517232">
                <a:tc>
                  <a:txBody>
                    <a:bodyPr/>
                    <a:lstStyle/>
                    <a:p>
                      <a:r>
                        <a:rPr lang="en-US" sz="1400" b="1" dirty="0" smtClean="0"/>
                        <a:t>Recirculation Sponsor </a:t>
                      </a:r>
                      <a:r>
                        <a:rPr lang="en-US" sz="1400" b="1" dirty="0" smtClean="0"/>
                        <a:t>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 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68 </a:t>
            </a:r>
            <a:r>
              <a:rPr lang="en-US" altLang="en-US" dirty="0" smtClean="0"/>
              <a:t>–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https://mentor.ieee.org/802.11/dcn/18/11-18-0657-05-000m-revmd-wg-lb232-comments-for-editor-ad-hoc.xls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mentor.ieee.org/802.11/dcn/17/11-17-0927-19-000m-revmd-mac-comments.xls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a:t>
            </a:r>
            <a:r>
              <a:rPr lang="en-US" altLang="en-US" sz="2800" dirty="0" smtClean="0"/>
              <a:t>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mentor.ieee.org/802.11/dcn/18/11-18-1479-01-000m-parsing-a-commit-message.docx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 1006 as “</a:t>
            </a:r>
            <a:r>
              <a:rPr lang="en-US" altLang="en-US" sz="2800" dirty="0" smtClean="0"/>
              <a:t>Revised” with a resolution of</a:t>
            </a:r>
          </a:p>
          <a:p>
            <a:pPr lvl="1">
              <a:lnSpc>
                <a:spcPct val="80000"/>
              </a:lnSpc>
            </a:pPr>
            <a:r>
              <a:rPr lang="en-US" altLang="en-US" dirty="0" smtClean="0"/>
              <a:t>“Incorporate </a:t>
            </a:r>
            <a:r>
              <a:rPr lang="en-US" altLang="en-US" dirty="0" smtClean="0"/>
              <a:t>the changes in </a:t>
            </a:r>
            <a:r>
              <a:rPr lang="en-US" altLang="en-US" dirty="0" smtClean="0">
                <a:hlinkClick r:id="rId3"/>
              </a:rPr>
              <a:t>https://mentor.ieee.org/802.11/dcn/18/11-18-1364-04-000m-proposed-resolution-for-cid-1066.doc</a:t>
            </a:r>
            <a:r>
              <a:rPr lang="en-US" altLang="en-US" dirty="0" smtClean="0"/>
              <a:t> </a:t>
            </a:r>
            <a:r>
              <a:rPr lang="en-US" altLang="en-US" dirty="0" smtClean="0"/>
              <a:t>into </a:t>
            </a:r>
            <a:r>
              <a:rPr lang="en-US" altLang="en-US" dirty="0" smtClean="0"/>
              <a:t>the </a:t>
            </a:r>
            <a:r>
              <a:rPr lang="en-US" altLang="en-US" dirty="0" err="1" smtClean="0"/>
              <a:t>TGmd</a:t>
            </a:r>
            <a:r>
              <a:rPr lang="en-US" altLang="en-US" dirty="0" smtClean="0"/>
              <a:t> draft</a:t>
            </a:r>
            <a:r>
              <a:rPr lang="en-US" altLang="en-US" dirty="0" smtClean="0"/>
              <a:t>. These changes define a new Beacon frame protection capability.”</a:t>
            </a:r>
          </a:p>
          <a:p>
            <a:pPr lvl="1">
              <a:lnSpc>
                <a:spcPct val="80000"/>
              </a:lnSpc>
            </a:pP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Nehru Bhandaru</a:t>
            </a:r>
            <a:endParaRPr lang="en-US" altLang="en-US" sz="2800" dirty="0" smtClean="0"/>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4672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MAC-U” tab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smtClean="0"/>
          </a:p>
          <a:p>
            <a:pPr lvl="1">
              <a:lnSpc>
                <a:spcPct val="80000"/>
              </a:lnSpc>
            </a:pPr>
            <a:r>
              <a:rPr lang="en-US" altLang="en-US" dirty="0" smtClean="0"/>
              <a:t>“PHY Motion G” tab </a:t>
            </a:r>
            <a:r>
              <a:rPr lang="en-US" altLang="en-US" dirty="0"/>
              <a:t>in </a:t>
            </a:r>
            <a:r>
              <a:rPr lang="en-US" altLang="en-US" dirty="0" smtClean="0">
                <a:hlinkClick r:id="rId7"/>
              </a:rPr>
              <a:t>https://mentor.ieee.org/802.11/dcn/18/11-18-0670-10-000m-lb232-revmd-phy-sec-comments.xls</a:t>
            </a:r>
            <a:r>
              <a:rPr lang="en-US" altLang="en-US" dirty="0" smtClean="0"/>
              <a:t> </a:t>
            </a:r>
          </a:p>
          <a:p>
            <a:pPr lvl="1">
              <a:lnSpc>
                <a:spcPct val="80000"/>
              </a:lnSpc>
            </a:pPr>
            <a:r>
              <a:rPr lang="en-US" altLang="en-US" dirty="0" smtClean="0"/>
              <a:t>“Gen Motion” </a:t>
            </a:r>
            <a:r>
              <a:rPr lang="en-US" altLang="en-US" dirty="0" smtClean="0"/>
              <a:t>tab </a:t>
            </a:r>
            <a:r>
              <a:rPr lang="en-US" altLang="en-US" dirty="0"/>
              <a:t>in </a:t>
            </a:r>
            <a:r>
              <a:rPr lang="en-US" altLang="en-US" dirty="0">
                <a:hlinkClick r:id="rId8"/>
              </a:rPr>
              <a:t>https://</a:t>
            </a:r>
            <a:r>
              <a:rPr lang="en-US" altLang="en-US" dirty="0" smtClean="0">
                <a:hlinkClick r:id="rId8"/>
              </a:rPr>
              <a:t>mentor.ieee.org/802.11/dcn/18/11-18-0614-02-000m-revmd-lb232-gen-comments.xls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323765">
            <a:off x="5905038" y="1628795"/>
            <a:ext cx="4532011" cy="923330"/>
          </a:xfrm>
          <a:prstGeom prst="rect">
            <a:avLst/>
          </a:prstGeom>
          <a:noFill/>
        </p:spPr>
        <p:txBody>
          <a:bodyPr wrap="none" lIns="91440" tIns="45720" rIns="91440" bIns="45720">
            <a:spAutoFit/>
          </a:bodyPr>
          <a:lstStyle/>
          <a:p>
            <a:pPr algn="ctr"/>
            <a:r>
              <a:rPr lang="en-US" sz="5400" b="0" cap="none" spc="0" dirty="0" smtClean="0">
                <a:ln w="0"/>
                <a:gradFill>
                  <a:gsLst>
                    <a:gs pos="21000">
                      <a:srgbClr val="53575C"/>
                    </a:gs>
                    <a:gs pos="88000">
                      <a:srgbClr val="C5C7CA"/>
                    </a:gs>
                  </a:gsLst>
                  <a:lin ang="5400000"/>
                </a:gradFill>
                <a:effectLst/>
              </a:rPr>
              <a:t>Need to Update</a:t>
            </a:r>
            <a:endParaRPr lang="en-US" sz="5400" b="0" cap="none" spc="0" dirty="0">
              <a:ln w="0"/>
              <a:gradFill>
                <a:gsLst>
                  <a:gs pos="21000">
                    <a:srgbClr val="53575C"/>
                  </a:gs>
                  <a:gs pos="88000">
                    <a:srgbClr val="C5C7CA"/>
                  </a:gs>
                </a:gsLst>
                <a:lin ang="5400000"/>
              </a:gradFill>
              <a:effectLst/>
            </a:endParaRPr>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&lt;date&gt; </a:t>
            </a:r>
            <a:r>
              <a:rPr lang="en-US" altLang="en-US" sz="2800" dirty="0" smtClean="0"/>
              <a:t>in &lt;place&gt; </a:t>
            </a:r>
            <a:r>
              <a:rPr lang="en-US" altLang="en-US" sz="2800" dirty="0" smtClean="0"/>
              <a:t>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September 28, Oct 5, 12, 19, Nov 2 10am Eastern, 2 hours</a:t>
            </a:r>
            <a:endParaRPr lang="en-GB" sz="1800" dirty="0"/>
          </a:p>
          <a:p>
            <a:r>
              <a:rPr lang="en-US" altLang="en-US" sz="2000" dirty="0" smtClean="0"/>
              <a:t>Next ad-hoc: </a:t>
            </a:r>
            <a:r>
              <a:rPr lang="en-US" altLang="en-US" sz="2000" dirty="0" smtClean="0"/>
              <a:t> TBD</a:t>
            </a:r>
            <a:endParaRPr lang="en-US" altLang="en-US" sz="2000" dirty="0" smtClean="0"/>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a:t>
            </a:r>
            <a:r>
              <a:rPr lang="en-US" altLang="en-US" sz="1800" dirty="0" smtClean="0"/>
              <a:t>Sean Coffey</a:t>
            </a:r>
            <a:endParaRPr lang="en-US" altLang="en-US" sz="1800" dirty="0" smtClean="0"/>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a:t>
            </a:r>
            <a:r>
              <a:rPr lang="en-US" sz="1600" dirty="0" smtClean="0"/>
              <a:t>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dirty="0" err="1" smtClean="0"/>
              <a:t>Youhan</a:t>
            </a:r>
            <a:r>
              <a:rPr lang="en-US" sz="1600" dirty="0" smtClean="0"/>
              <a:t> KIM CID 1309 in 11-18-1597</a:t>
            </a:r>
            <a:endParaRPr lang="en-US"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a:t>Mark 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a:t>
            </a:r>
            <a:r>
              <a:rPr lang="en-US" altLang="en-US" sz="1600" dirty="0" smtClean="0"/>
              <a:t>resolution</a:t>
            </a:r>
          </a:p>
          <a:p>
            <a:pPr lvl="1">
              <a:lnSpc>
                <a:spcPct val="80000"/>
              </a:lnSpc>
            </a:pPr>
            <a:r>
              <a:rPr lang="en-US" sz="1600" dirty="0" smtClean="0"/>
              <a:t>Jerome Henry 11-18-1448</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 11ai CIDs</a:t>
            </a:r>
          </a:p>
          <a:p>
            <a:pPr lvl="1">
              <a:lnSpc>
                <a:spcPct val="80000"/>
              </a:lnSpc>
            </a:pPr>
            <a:r>
              <a:rPr lang="en-US" sz="1600" dirty="0" err="1" smtClean="0"/>
              <a:t>Yongho</a:t>
            </a:r>
            <a:r>
              <a:rPr lang="en-US" sz="1600" dirty="0" smtClean="0"/>
              <a:t> </a:t>
            </a:r>
            <a:r>
              <a:rPr lang="en-US" sz="1600" dirty="0" err="1" smtClean="0"/>
              <a:t>Seok</a:t>
            </a:r>
            <a:r>
              <a:rPr lang="en-US" sz="1600" dirty="0" smtClean="0"/>
              <a:t> – 11-18-1300 S1G comments</a:t>
            </a:r>
            <a:endParaRPr lang="en-US" sz="1600" dirty="0" smtClean="0"/>
          </a:p>
          <a:p>
            <a:pPr lvl="1">
              <a:lnSpc>
                <a:spcPct val="80000"/>
              </a:lnSpc>
            </a:pPr>
            <a:r>
              <a:rPr lang="en-US" sz="1600" dirty="0" smtClean="0"/>
              <a:t>Comment </a:t>
            </a:r>
            <a:r>
              <a:rPr lang="en-US" sz="1600" dirty="0" smtClean="0"/>
              <a:t>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519428</TotalTime>
  <Words>2814</Words>
  <Application>Microsoft Office PowerPoint</Application>
  <PresentationFormat>Widescreen</PresentationFormat>
  <Paragraphs>584</Paragraphs>
  <Slides>28</Slides>
  <Notes>25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 Snapshot slide</vt:lpstr>
      <vt:lpstr>Approve prior TGmd minutes</vt:lpstr>
      <vt:lpstr>Motion 68 – San Diego, Teleconference, ad-hoc CIDs </vt:lpstr>
      <vt:lpstr>Motion – DMG Editorial clarification</vt:lpstr>
      <vt:lpstr>Motion - Multiband Operation edits</vt:lpstr>
      <vt:lpstr>Motion – 11-18-1447 edits  </vt:lpstr>
      <vt:lpstr>Motion – 11ah TXOP limits </vt:lpstr>
      <vt:lpstr>Motion – Parse Commit message edits</vt:lpstr>
      <vt:lpstr>Motion – Beacon Frame protection</vt:lpstr>
      <vt:lpstr>Motion  – Waikoloa CIDs</vt:lpstr>
      <vt:lpstr>PowerPoint Presentation</vt:lpstr>
      <vt:lpstr>Motion: Ad-hoc</vt:lpstr>
      <vt:lpstr>Sept 2018 – Nov 2018 Meeting Planning</vt:lpstr>
      <vt:lpstr>Motion  – Mandatory Protection change</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3325</cp:revision>
  <cp:lastPrinted>1998-02-10T13:28:06Z</cp:lastPrinted>
  <dcterms:created xsi:type="dcterms:W3CDTF">2005-01-04T21:26:55Z</dcterms:created>
  <dcterms:modified xsi:type="dcterms:W3CDTF">2018-09-12T09:10:24Z</dcterms:modified>
</cp:coreProperties>
</file>