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635" r:id="rId14"/>
    <p:sldId id="647" r:id="rId15"/>
    <p:sldId id="677" r:id="rId16"/>
    <p:sldId id="674" r:id="rId17"/>
    <p:sldId id="692" r:id="rId18"/>
    <p:sldId id="686" r:id="rId19"/>
    <p:sldId id="693" r:id="rId20"/>
    <p:sldId id="684"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802.11-18/0289r4</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802.11-18/1388r1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5-000m-revmd-wg-lb232-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mentor.ieee.org/802.11/dcn/17/11-17-0927-23-000m-revmd-mac-comments.xl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2018-09-09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9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a:t>
            </a:r>
            <a:r>
              <a:rPr lang="en-US" altLang="en-US" sz="2000" dirty="0">
                <a:solidFill>
                  <a:srgbClr val="006600"/>
                </a:solidFill>
              </a:rPr>
              <a:t>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a:t>
            </a:r>
            <a:r>
              <a:rPr lang="en-US" altLang="en-US" sz="2000" dirty="0">
                <a:solidFill>
                  <a:srgbClr val="006600"/>
                </a:solidFill>
              </a:rPr>
              <a:t>– Approved </a:t>
            </a:r>
            <a:r>
              <a:rPr lang="en-US" altLang="en-US" sz="2000" dirty="0">
                <a:solidFill>
                  <a:srgbClr val="006600"/>
                </a:solidFill>
              </a:rPr>
              <a:t>June </a:t>
            </a:r>
            <a:r>
              <a:rPr lang="en-US" altLang="en-US" sz="2000" dirty="0">
                <a:solidFill>
                  <a:srgbClr val="006600"/>
                </a:solidFill>
              </a:rPr>
              <a:t>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a:t>
            </a:r>
            <a:r>
              <a:rPr lang="en-US" altLang="en-US" sz="2000" dirty="0" smtClean="0"/>
              <a:t>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smtClean="0"/>
              <a:t>D1.4 incorporates 11ak amendment </a:t>
            </a:r>
            <a:endParaRPr lang="en-US" altLang="zh-CN" dirty="0" smtClean="0"/>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t>
            </a:r>
            <a:r>
              <a:rPr lang="en-US" altLang="en-US" dirty="0" smtClean="0"/>
              <a:t>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endParaRPr lang="en-US" altLang="en-US" dirty="0" smtClean="0"/>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63 –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E” tab in </a:t>
            </a:r>
            <a:r>
              <a:rPr lang="en-US" altLang="en-US" dirty="0" smtClean="0">
                <a:hlinkClick r:id="rId3"/>
              </a:rPr>
              <a:t>https://mentor.ieee.org/802.11/dcn/18/11-18-0657-05-000m-revmd-wg-lb232-comments-for-editor-ad-hoc.xls</a:t>
            </a:r>
            <a:r>
              <a:rPr lang="en-US" altLang="en-US" dirty="0" smtClean="0"/>
              <a:t> </a:t>
            </a:r>
            <a:endParaRPr lang="en-US" altLang="en-US" dirty="0"/>
          </a:p>
          <a:p>
            <a:pPr lvl="1">
              <a:lnSpc>
                <a:spcPct val="80000"/>
              </a:lnSpc>
            </a:pPr>
            <a:r>
              <a:rPr lang="en-US" altLang="en-US" dirty="0"/>
              <a:t>“</a:t>
            </a:r>
            <a:r>
              <a:rPr lang="en-US" altLang="en-US" dirty="0" smtClean="0"/>
              <a:t>Motion-EDITOR2-D” tab </a:t>
            </a:r>
            <a:r>
              <a:rPr lang="en-US" altLang="en-US" dirty="0"/>
              <a:t>in </a:t>
            </a:r>
            <a:r>
              <a:rPr lang="en-US" altLang="en-US" dirty="0">
                <a:hlinkClick r:id="rId4"/>
              </a:rPr>
              <a:t>https://</a:t>
            </a:r>
            <a:r>
              <a:rPr lang="en-US" altLang="en-US" dirty="0" smtClean="0">
                <a:hlinkClick r:id="rId4"/>
              </a:rPr>
              <a:t>mentor.ieee.org/802.11/dcn/18/11-18-0619-08-000m-revmd-editor2-lb232-comments.xlsx</a:t>
            </a:r>
            <a:r>
              <a:rPr lang="en-US" altLang="en-US" dirty="0" smtClean="0"/>
              <a:t> </a:t>
            </a:r>
          </a:p>
          <a:p>
            <a:pPr lvl="1">
              <a:lnSpc>
                <a:spcPct val="80000"/>
              </a:lnSpc>
            </a:pPr>
            <a:r>
              <a:rPr lang="en-US" altLang="en-US" dirty="0" smtClean="0"/>
              <a:t>“</a:t>
            </a:r>
            <a:r>
              <a:rPr lang="en-US" altLang="en-US" dirty="0"/>
              <a:t>Motion </a:t>
            </a:r>
            <a:r>
              <a:rPr lang="en-US" altLang="en-US" dirty="0" smtClean="0"/>
              <a:t>MAC-S” </a:t>
            </a:r>
            <a:r>
              <a:rPr lang="en-US" altLang="en-US" dirty="0" smtClean="0"/>
              <a:t>and </a:t>
            </a:r>
            <a:r>
              <a:rPr lang="en-US" altLang="en-US" dirty="0" smtClean="0"/>
              <a:t>“Motion MAC-T” </a:t>
            </a:r>
            <a:r>
              <a:rPr lang="en-US" altLang="en-US" dirty="0" smtClean="0"/>
              <a:t>tabs </a:t>
            </a:r>
            <a:r>
              <a:rPr lang="en-US" altLang="en-US" dirty="0"/>
              <a:t>in </a:t>
            </a:r>
            <a:r>
              <a:rPr lang="en-US" altLang="en-US" dirty="0" smtClean="0">
                <a:hlinkClick r:id="rId5"/>
              </a:rPr>
              <a:t>https://</a:t>
            </a:r>
            <a:r>
              <a:rPr lang="en-US" altLang="en-US" dirty="0" smtClean="0">
                <a:hlinkClick r:id="rId6"/>
              </a:rPr>
              <a:t>mentor.ieee.org/802.11/dcn/17/11-17-0927-19-000m-revmd-mac-comments.xls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Incorporate … fixes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p>
          <a:p>
            <a:pPr marL="0" indent="0">
              <a:lnSpc>
                <a:spcPct val="80000"/>
              </a:lnSpc>
              <a:buNone/>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 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a:t>
            </a:r>
            <a:r>
              <a:rPr lang="en-US" altLang="en-US" dirty="0" smtClean="0"/>
              <a:t>U” </a:t>
            </a:r>
            <a:r>
              <a:rPr lang="en-US" altLang="en-US" dirty="0"/>
              <a:t>tab in </a:t>
            </a:r>
            <a:r>
              <a:rPr lang="en-US" altLang="en-US" dirty="0">
                <a:hlinkClick r:id="rId3"/>
              </a:rPr>
              <a:t>https://</a:t>
            </a:r>
            <a:r>
              <a:rPr lang="en-US" altLang="en-US" dirty="0" smtClean="0">
                <a:hlinkClick r:id="rId4"/>
              </a:rPr>
              <a:t>mentor.ieee.org/802.11/dcn/17/11-17-0927-19-000m-revmd-mac-comments.xls</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December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December 6-7 in Piscataway NJ USA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None</a:t>
            </a:r>
            <a:endParaRPr lang="en-GB" sz="1800" dirty="0"/>
          </a:p>
          <a:p>
            <a:r>
              <a:rPr lang="en-US" altLang="en-US" sz="2000" dirty="0" smtClean="0"/>
              <a:t>Next ad-hoc: December</a:t>
            </a:r>
          </a:p>
          <a:p>
            <a:pPr lvl="1"/>
            <a:r>
              <a:rPr lang="en-US" altLang="en-US" sz="1600" dirty="0" smtClean="0"/>
              <a:t>Piscataway NJ</a:t>
            </a:r>
          </a:p>
          <a:p>
            <a:pPr lvl="1"/>
            <a:r>
              <a:rPr lang="en-US" altLang="en-US" sz="1600" dirty="0" smtClean="0"/>
              <a:t>Dates: December 6, 7,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4000"/>
            <a:ext cx="55626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a:t>
            </a:r>
            <a:r>
              <a:rPr lang="en-US" sz="1600" dirty="0" smtClean="0"/>
              <a:t>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11-18-1350</a:t>
            </a:r>
          </a:p>
          <a:p>
            <a:pPr lvl="1"/>
            <a:r>
              <a:rPr lang="en-US" altLang="en-US" sz="1600" dirty="0" smtClean="0"/>
              <a:t>Mark Hamilton – CIDs 1507, 1525, also see 11-18-1306</a:t>
            </a:r>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9" y="1523999"/>
            <a:ext cx="4802262"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t>
            </a:r>
            <a:r>
              <a:rPr lang="en-US" altLang="en-US" dirty="0" smtClean="0"/>
              <a:t>AM1 </a:t>
            </a:r>
            <a:endParaRPr lang="en-US" altLang="en-US" dirty="0" smtClean="0"/>
          </a:p>
          <a:p>
            <a:pPr lvl="1">
              <a:lnSpc>
                <a:spcPct val="80000"/>
              </a:lnSpc>
            </a:pPr>
            <a:r>
              <a:rPr lang="en-US" sz="1600"/>
              <a:t>Mark Rison CIDs in 11-18-1306r3</a:t>
            </a:r>
            <a:endParaRPr lang="en-GB" sz="1600"/>
          </a:p>
          <a:p>
            <a:pPr lvl="1">
              <a:lnSpc>
                <a:spcPct val="80000"/>
              </a:lnSpc>
            </a:pPr>
            <a:r>
              <a:rPr lang="en-US" sz="1600" smtClean="0"/>
              <a:t>Comment </a:t>
            </a:r>
            <a:r>
              <a:rPr lang="en-US" sz="1600" dirty="0" smtClean="0"/>
              <a:t>resolution</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63440"/>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 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CIDs</a:t>
            </a:r>
          </a:p>
          <a:p>
            <a:pPr lvl="1">
              <a:lnSpc>
                <a:spcPct val="80000"/>
              </a:lnSpc>
            </a:pPr>
            <a:r>
              <a:rPr lang="en-US" sz="1600" dirty="0" smtClean="0"/>
              <a:t>Mark Rison CIDs in 11-18-1306r3</a:t>
            </a:r>
            <a:endParaRPr lang="en-GB" dirty="0" smtClean="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t>
            </a:r>
            <a:r>
              <a:rPr lang="en-US" altLang="en-US" dirty="0" smtClean="0"/>
              <a:t>PM1</a:t>
            </a:r>
            <a:endParaRPr lang="en-US" altLang="en-US" dirty="0" smtClean="0"/>
          </a:p>
          <a:p>
            <a:pPr lvl="1">
              <a:lnSpc>
                <a:spcPct val="80000"/>
              </a:lnSpc>
            </a:pPr>
            <a:r>
              <a:rPr lang="en-US" altLang="en-US" sz="1600" dirty="0"/>
              <a:t>EDCA TXOP AC rules CID 1195 – 11-18-1260, 11-18-1368</a:t>
            </a:r>
          </a:p>
          <a:p>
            <a:pPr lvl="1">
              <a:lnSpc>
                <a:spcPct val="80000"/>
              </a:lnSpc>
            </a:pPr>
            <a:r>
              <a:rPr lang="en-US" sz="1600" dirty="0"/>
              <a:t>Sean Coffey CIDs</a:t>
            </a:r>
          </a:p>
          <a:p>
            <a:pPr lvl="1">
              <a:lnSpc>
                <a:spcPct val="80000"/>
              </a:lnSpc>
            </a:pPr>
            <a:r>
              <a:rPr lang="en-US" sz="1600" dirty="0"/>
              <a:t>Emily Qi – CID 1006 11-18-1364 – Beacon Protection</a:t>
            </a:r>
          </a:p>
          <a:p>
            <a:pPr lvl="1">
              <a:lnSpc>
                <a:spcPct val="80000"/>
              </a:lnSpc>
            </a:pPr>
            <a:r>
              <a:rPr lang="en-US" sz="1600" dirty="0" smtClean="0"/>
              <a:t>Dan </a:t>
            </a:r>
            <a:r>
              <a:rPr lang="en-US" sz="1600" dirty="0"/>
              <a:t>Harkins – 11-18-1479 Parse Commit message</a:t>
            </a:r>
            <a:endParaRPr lang="en-GB" sz="1600"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a:t>
            </a:r>
            <a:r>
              <a:rPr lang="en-US" altLang="en-US" dirty="0" smtClean="0"/>
              <a:t>2</a:t>
            </a:r>
            <a:endParaRPr lang="en-US" altLang="en-US" dirty="0"/>
          </a:p>
        </p:txBody>
      </p:sp>
      <p:sp>
        <p:nvSpPr>
          <p:cNvPr id="16" name="Rectangle 35"/>
          <p:cNvSpPr>
            <a:spLocks noChangeArrowheads="1"/>
          </p:cNvSpPr>
          <p:nvPr/>
        </p:nvSpPr>
        <p:spPr bwMode="auto">
          <a:xfrm>
            <a:off x="1275848" y="1944982"/>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sz="1600" dirty="0" smtClean="0"/>
              <a:t>Comment resolution</a:t>
            </a: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Comment resolution</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578370"/>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Comment Resolution</a:t>
            </a:r>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517272</TotalTime>
  <Words>1924</Words>
  <Application>Microsoft Office PowerPoint</Application>
  <PresentationFormat>Widescreen</PresentationFormat>
  <Paragraphs>430</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63 – San Diego, Teleconference, ad-hoc CIDs </vt:lpstr>
      <vt:lpstr>Motion  Incorporate … fixes</vt:lpstr>
      <vt:lpstr>Motion  – Waikoloa CIDs</vt:lpstr>
      <vt:lpstr>PowerPoint Presentation</vt:lpstr>
      <vt:lpstr>Motion: 2018 December Ad-hoc</vt:lpstr>
      <vt:lpstr>Sept 2018 – Nov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3280</cp:revision>
  <cp:lastPrinted>1998-02-10T13:28:06Z</cp:lastPrinted>
  <dcterms:created xsi:type="dcterms:W3CDTF">2005-01-04T21:26:55Z</dcterms:created>
  <dcterms:modified xsi:type="dcterms:W3CDTF">2018-09-10T07:13:24Z</dcterms:modified>
</cp:coreProperties>
</file>