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632" r:id="rId4"/>
    <p:sldId id="675" r:id="rId5"/>
    <p:sldId id="665" r:id="rId6"/>
    <p:sldId id="666" r:id="rId7"/>
    <p:sldId id="667" r:id="rId8"/>
    <p:sldId id="668" r:id="rId9"/>
    <p:sldId id="669" r:id="rId10"/>
    <p:sldId id="670" r:id="rId11"/>
    <p:sldId id="629" r:id="rId12"/>
    <p:sldId id="635" r:id="rId13"/>
    <p:sldId id="647" r:id="rId14"/>
    <p:sldId id="677" r:id="rId15"/>
    <p:sldId id="674" r:id="rId16"/>
    <p:sldId id="692" r:id="rId17"/>
    <p:sldId id="686" r:id="rId18"/>
    <p:sldId id="693" r:id="rId19"/>
    <p:sldId id="684" r:id="rId20"/>
    <p:sldId id="590" r:id="rId21"/>
    <p:sldId id="516" r:id="rId22"/>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120" d="100"/>
          <a:sy n="120" d="100"/>
        </p:scale>
        <p:origin x="428" y="72"/>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2985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802.11-18/0289r4</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18</a:t>
            </a:fld>
            <a:endParaRPr lang="en-US"/>
          </a:p>
        </p:txBody>
      </p:sp>
    </p:spTree>
    <p:extLst>
      <p:ext uri="{BB962C8B-B14F-4D97-AF65-F5344CB8AC3E}">
        <p14:creationId xmlns:p14="http://schemas.microsoft.com/office/powerpoint/2010/main" val="22490262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802.11-18/1388r0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066-00-000m-minutes-for-revmd-july-2018-san-diego.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8/11-18-1360-00-000m-minutes-revmd-july-telecon.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7/11-17-0927-19-000m-revmd-mac-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927-18-000m-revmd-ma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s://mentor.ieee.org/802.11/dcn/17/11-17-0927-19-000m-revmd-mac-comments.xl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6-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2018-08-06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76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solidFill>
                  <a:schemeClr val="accent6">
                    <a:lumMod val="75000"/>
                  </a:schemeClr>
                </a:solidFill>
              </a:rPr>
              <a:t>IEEE </a:t>
            </a:r>
            <a:r>
              <a:rPr lang="en-US" altLang="en-US" sz="2000" dirty="0" err="1" smtClean="0">
                <a:solidFill>
                  <a:schemeClr val="accent6">
                    <a:lumMod val="75000"/>
                  </a:schemeClr>
                </a:solidFill>
              </a:rPr>
              <a:t>Std</a:t>
            </a:r>
            <a:r>
              <a:rPr lang="en-US" altLang="en-US" sz="2000" dirty="0" smtClean="0">
                <a:solidFill>
                  <a:schemeClr val="accent6">
                    <a:lumMod val="75000"/>
                  </a:schemeClr>
                </a:solidFill>
              </a:rPr>
              <a:t> 802.11aq-2018 </a:t>
            </a:r>
            <a:r>
              <a:rPr lang="en-US" altLang="en-US" sz="2000" dirty="0">
                <a:solidFill>
                  <a:schemeClr val="accent6">
                    <a:lumMod val="75000"/>
                  </a:schemeClr>
                </a:solidFill>
              </a:rPr>
              <a:t>– Approved </a:t>
            </a:r>
            <a:r>
              <a:rPr lang="en-US" altLang="en-US" sz="2000" dirty="0" smtClean="0">
                <a:solidFill>
                  <a:schemeClr val="accent6">
                    <a:lumMod val="75000"/>
                  </a:schemeClr>
                </a:solidFill>
              </a:rPr>
              <a:t>June </a:t>
            </a:r>
            <a:r>
              <a:rPr lang="en-US" altLang="en-US" sz="2000" dirty="0">
                <a:solidFill>
                  <a:schemeClr val="accent6">
                    <a:lumMod val="75000"/>
                  </a:schemeClr>
                </a:solidFill>
              </a:rPr>
              <a:t>2018, </a:t>
            </a:r>
            <a:r>
              <a:rPr lang="en-US" altLang="en-US" sz="2000" dirty="0" smtClean="0">
                <a:solidFill>
                  <a:schemeClr val="accent6">
                    <a:lumMod val="75000"/>
                  </a:schemeClr>
                </a:solidFill>
              </a:rPr>
              <a:t>July publication</a:t>
            </a: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 to </a:t>
            </a:r>
            <a:r>
              <a:rPr lang="en-US" altLang="en-US" sz="2000" dirty="0" smtClean="0"/>
              <a:t>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a:t>
            </a:r>
            <a:r>
              <a:rPr lang="en-US" altLang="en-US" sz="2000" dirty="0"/>
              <a:t>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r>
              <a:rPr lang="en-US" altLang="en-US" sz="2000" dirty="0" smtClean="0">
                <a:solidFill>
                  <a:srgbClr val="006600"/>
                </a:solidFill>
              </a:rPr>
              <a:t>*</a:t>
            </a: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11ak amendment scheduled for roll-in</a:t>
            </a:r>
          </a:p>
          <a:p>
            <a:pPr>
              <a:lnSpc>
                <a:spcPct val="90000"/>
              </a:lnSpc>
            </a:pPr>
            <a:r>
              <a:rPr lang="en-US" altLang="zh-CN" dirty="0" smtClean="0"/>
              <a:t>Since July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3 teleconferences, Portland </a:t>
            </a:r>
            <a:r>
              <a:rPr lang="en-US" altLang="zh-CN" dirty="0" err="1" smtClean="0"/>
              <a:t>Adhoc</a:t>
            </a:r>
            <a:r>
              <a:rPr lang="en-US" altLang="zh-CN" dirty="0" smtClean="0"/>
              <a:t> meeting </a:t>
            </a:r>
            <a:endParaRPr lang="en-US" altLang="zh-CN" dirty="0"/>
          </a:p>
          <a:p>
            <a:pPr>
              <a:lnSpc>
                <a:spcPct val="90000"/>
              </a:lnSpc>
            </a:pPr>
            <a:r>
              <a:rPr lang="en-US" altLang="zh-CN" dirty="0" smtClean="0"/>
              <a:t>September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 – Nov: Recirculation WGLB,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11-18-1388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2018 </a:t>
            </a:r>
            <a:r>
              <a:rPr lang="en-US" altLang="en-US" dirty="0"/>
              <a:t>meeting: </a:t>
            </a:r>
            <a:r>
              <a:rPr lang="en-US" altLang="en-US" dirty="0">
                <a:hlinkClick r:id="rId3"/>
              </a:rPr>
              <a:t>https://</a:t>
            </a:r>
            <a:r>
              <a:rPr lang="en-US" altLang="en-US" dirty="0" smtClean="0">
                <a:hlinkClick r:id="rId3"/>
              </a:rPr>
              <a:t>mentor.ieee.org/802.11/dcn/18/11-18-1066-00-000m-minutes-for-revmd-july-2018-san-diego.docx</a:t>
            </a:r>
            <a:r>
              <a:rPr lang="en-US" altLang="en-US" dirty="0" smtClean="0"/>
              <a:t> </a:t>
            </a:r>
            <a:endParaRPr lang="en-US" altLang="en-US" dirty="0" smtClean="0"/>
          </a:p>
          <a:p>
            <a:pPr lvl="1">
              <a:lnSpc>
                <a:spcPct val="80000"/>
              </a:lnSpc>
            </a:pPr>
            <a:r>
              <a:rPr lang="en-US" altLang="en-US" dirty="0" smtClean="0"/>
              <a:t>July-August </a:t>
            </a:r>
            <a:r>
              <a:rPr lang="en-US" altLang="en-US" dirty="0"/>
              <a:t>teleconferences: </a:t>
            </a:r>
            <a:r>
              <a:rPr lang="en-US" altLang="en-US" dirty="0">
                <a:hlinkClick r:id="rId4"/>
              </a:rPr>
              <a:t>https://</a:t>
            </a:r>
            <a:r>
              <a:rPr lang="en-US" altLang="en-US" dirty="0" smtClean="0">
                <a:hlinkClick r:id="rId4"/>
              </a:rPr>
              <a:t>mentor.ieee.org/802.11/dcn/18/11-18-1360-00-000m-minutes-revmd-july-telecon.docx</a:t>
            </a:r>
            <a:r>
              <a:rPr lang="en-US" altLang="en-US" dirty="0" smtClean="0"/>
              <a:t>   </a:t>
            </a:r>
          </a:p>
          <a:p>
            <a:pPr lvl="1">
              <a:lnSpc>
                <a:spcPct val="80000"/>
              </a:lnSpc>
            </a:pPr>
            <a:r>
              <a:rPr lang="en-US" altLang="en-US" dirty="0" smtClean="0"/>
              <a:t>Portland </a:t>
            </a:r>
            <a:r>
              <a:rPr lang="en-US" altLang="en-US" dirty="0" smtClean="0"/>
              <a:t>ad-hoc meeting</a:t>
            </a:r>
            <a:r>
              <a:rPr lang="en-US" altLang="en-US" dirty="0" smtClean="0"/>
              <a:t>: 11-18-1361</a:t>
            </a: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63 – San Diego, Teleconference, ad-hoc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and Motion MAC- tabs </a:t>
            </a:r>
            <a:r>
              <a:rPr lang="en-US" altLang="en-US" dirty="0"/>
              <a:t>in </a:t>
            </a:r>
            <a:r>
              <a:rPr lang="en-US" altLang="en-US" dirty="0" smtClean="0">
                <a:hlinkClick r:id="rId3"/>
              </a:rPr>
              <a:t>https://mentor.ieee.org/802.11/dcn/17/11-17-0927-19-000m-revmd-mac-comments.xls</a:t>
            </a:r>
            <a:r>
              <a:rPr lang="en-US" altLang="en-US" dirty="0" smtClean="0"/>
              <a:t> </a:t>
            </a: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Incorporate … </a:t>
            </a:r>
            <a:r>
              <a:rPr lang="en-US" altLang="en-US" dirty="0" smtClean="0"/>
              <a:t>fixes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p>
          <a:p>
            <a:pPr marL="0" indent="0">
              <a:lnSpc>
                <a:spcPct val="80000"/>
              </a:lnSpc>
              <a:buNone/>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 Waikoloa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Q” </a:t>
            </a:r>
            <a:r>
              <a:rPr lang="en-US" altLang="en-US" dirty="0"/>
              <a:t>tab in </a:t>
            </a:r>
            <a:r>
              <a:rPr lang="en-US" altLang="en-US" dirty="0">
                <a:hlinkClick r:id="rId3"/>
              </a:rPr>
              <a:t>https://</a:t>
            </a:r>
            <a:r>
              <a:rPr lang="en-US" altLang="en-US" dirty="0" smtClean="0">
                <a:hlinkClick r:id="rId4"/>
              </a:rPr>
              <a:t>mentor.ieee.org/802.11/dcn/17/11-17-0927-19-000m-revmd-mac-comments.xls</a:t>
            </a:r>
            <a:endParaRPr lang="en-US" altLang="en-US" sz="2400"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48912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 </a:t>
            </a:r>
            <a:r>
              <a:rPr lang="en-US" dirty="0" smtClean="0"/>
              <a:t>Recirculation </a:t>
            </a:r>
            <a:r>
              <a:rPr lang="en-US" dirty="0" smtClean="0"/>
              <a:t>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a:t>
            </a:r>
            <a:r>
              <a:rPr lang="en-US" sz="2800" dirty="0" smtClean="0"/>
              <a:t>D1.x, </a:t>
            </a:r>
            <a:r>
              <a:rPr lang="en-US" sz="2800" dirty="0"/>
              <a:t>as defined in </a:t>
            </a:r>
            <a:r>
              <a:rPr lang="en-US" sz="2800" dirty="0" smtClean="0"/>
              <a:t>11-18-0611r7, 11-17-927rxx,  </a:t>
            </a:r>
            <a:r>
              <a:rPr lang="en-US" sz="2800" dirty="0" smtClean="0"/>
              <a:t>and </a:t>
            </a:r>
            <a:r>
              <a:rPr lang="en-US" sz="2800" dirty="0" smtClean="0"/>
              <a:t>11-18-xxxxrxx,</a:t>
            </a:r>
            <a:endParaRPr lang="en-GB" sz="2800" dirty="0"/>
          </a:p>
          <a:p>
            <a:pPr lvl="0"/>
            <a:r>
              <a:rPr lang="en-US" sz="2800" dirty="0" smtClean="0"/>
              <a:t>Instruct </a:t>
            </a:r>
            <a:r>
              <a:rPr lang="en-US" sz="2800" dirty="0"/>
              <a:t>the editor to prepare </a:t>
            </a:r>
            <a:r>
              <a:rPr lang="en-US" sz="2800" dirty="0" smtClean="0"/>
              <a:t>P802.11REVmd </a:t>
            </a:r>
            <a:r>
              <a:rPr lang="en-US" sz="2800" dirty="0" smtClean="0"/>
              <a:t>D2.0 </a:t>
            </a:r>
            <a:r>
              <a:rPr lang="en-US" sz="2800" dirty="0" smtClean="0"/>
              <a:t>and</a:t>
            </a:r>
            <a:endParaRPr lang="en-GB" sz="2800" dirty="0"/>
          </a:p>
          <a:p>
            <a:pPr lvl="0"/>
            <a:r>
              <a:rPr lang="en-US" sz="2800" dirty="0"/>
              <a:t>Approve a </a:t>
            </a:r>
            <a:r>
              <a:rPr lang="en-US" sz="2800" dirty="0" smtClean="0"/>
              <a:t>20</a:t>
            </a:r>
            <a:r>
              <a:rPr lang="en-US" sz="2800" dirty="0" smtClean="0"/>
              <a:t> </a:t>
            </a:r>
            <a:r>
              <a:rPr lang="en-US" sz="2800" dirty="0"/>
              <a:t>day Working Group Technical Letter Ballot asking the question “Should </a:t>
            </a:r>
            <a:r>
              <a:rPr lang="en-US" sz="2800" dirty="0" smtClean="0"/>
              <a:t>P802.11REVmd </a:t>
            </a:r>
            <a:r>
              <a:rPr lang="en-US" sz="2800" dirty="0" smtClean="0"/>
              <a:t>D2.0 </a:t>
            </a:r>
            <a:r>
              <a:rPr lang="en-US" sz="2800" dirty="0"/>
              <a:t>be forwarded to Sponsor Ballot?”</a:t>
            </a:r>
            <a:endParaRPr lang="en-GB" sz="2800" dirty="0"/>
          </a:p>
          <a:p>
            <a:r>
              <a:rPr lang="en-GB" sz="2800" dirty="0" smtClean="0"/>
              <a:t>Moved</a:t>
            </a:r>
            <a:r>
              <a:rPr lang="en-GB" sz="2800" dirty="0" smtClean="0"/>
              <a:t>:</a:t>
            </a:r>
            <a:endParaRPr lang="en-GB" sz="2800" dirty="0" smtClean="0"/>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799463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December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December 6-7 in Piscataway NJ USA for the purposes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Sept 2018 – Nov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None</a:t>
            </a:r>
            <a:endParaRPr lang="en-GB" sz="1800" dirty="0"/>
          </a:p>
          <a:p>
            <a:r>
              <a:rPr lang="en-US" altLang="en-US" sz="2000" dirty="0" smtClean="0"/>
              <a:t>Next ad-hoc: December</a:t>
            </a:r>
          </a:p>
          <a:p>
            <a:pPr lvl="1"/>
            <a:r>
              <a:rPr lang="en-US" altLang="en-US" sz="1600" dirty="0" smtClean="0"/>
              <a:t>Piscataway NJ</a:t>
            </a:r>
          </a:p>
          <a:p>
            <a:pPr lvl="1"/>
            <a:r>
              <a:rPr lang="en-US" altLang="en-US" sz="1600" dirty="0" smtClean="0"/>
              <a:t>Dates: December 6, 7,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mentor.ieee.org/802.11/dcn/18/11-18-0611-06-000m-revmd-wg-ballot-comments.xls</a:t>
            </a:r>
            <a:r>
              <a:rPr lang="en-US" altLang="en-US" sz="2000" dirty="0" smtClean="0"/>
              <a:t> </a:t>
            </a:r>
            <a:endParaRPr lang="en-US" altLang="en-US" sz="2000" dirty="0" smtClean="0"/>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Comment Resolution</a:t>
            </a:r>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399"/>
            <a:ext cx="5087359" cy="1299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sz="1600" dirty="0" smtClean="0"/>
              <a:t>Comment resolution</a:t>
            </a:r>
            <a:endParaRPr lang="en-US"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95400" y="4191000"/>
            <a:ext cx="5334000"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Tuesday PM1</a:t>
            </a:r>
          </a:p>
          <a:p>
            <a:pPr lvl="1">
              <a:lnSpc>
                <a:spcPct val="80000"/>
              </a:lnSpc>
            </a:pPr>
            <a:r>
              <a:rPr lang="en-US" altLang="en-US" sz="1600" dirty="0" smtClean="0"/>
              <a:t>CID 1195 – 11-18-1260, 11-18-1368</a:t>
            </a:r>
          </a:p>
          <a:p>
            <a:pPr lvl="1">
              <a:lnSpc>
                <a:spcPct val="80000"/>
              </a:lnSpc>
            </a:pPr>
            <a:r>
              <a:rPr lang="en-US" sz="1600" dirty="0" smtClean="0"/>
              <a:t>Sean Coffey CIDs</a:t>
            </a:r>
          </a:p>
          <a:p>
            <a:pPr lvl="1">
              <a:lnSpc>
                <a:spcPct val="80000"/>
              </a:lnSpc>
            </a:pPr>
            <a:r>
              <a:rPr lang="en-US" sz="1600" dirty="0" smtClean="0"/>
              <a:t>PHY CIDs</a:t>
            </a:r>
            <a:endParaRPr lang="en-GB" sz="1600" dirty="0" smtClean="0"/>
          </a:p>
          <a:p>
            <a:pPr lvl="1">
              <a:lnSpc>
                <a:spcPct val="80000"/>
              </a:lnSpc>
            </a:pP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6966896" y="4419600"/>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smtClean="0"/>
              <a:t>Comment resolution</a:t>
            </a:r>
            <a:endParaRPr lang="en-US" sz="1600" dirty="0"/>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2018 – </a:t>
            </a:r>
            <a:r>
              <a:rPr lang="en-US" altLang="en-US" sz="1600" dirty="0" smtClean="0"/>
              <a:t>November 2018, Adjourn</a:t>
            </a:r>
            <a:endParaRPr lang="en-US" altLang="en-US" sz="1600" dirty="0"/>
          </a:p>
        </p:txBody>
      </p:sp>
      <p:sp>
        <p:nvSpPr>
          <p:cNvPr id="10" name="Rectangle 35"/>
          <p:cNvSpPr>
            <a:spLocks noChangeArrowheads="1"/>
          </p:cNvSpPr>
          <p:nvPr/>
        </p:nvSpPr>
        <p:spPr bwMode="auto">
          <a:xfrm>
            <a:off x="7008738" y="2594565"/>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sz="1600" dirty="0" smtClean="0"/>
              <a:t>Comment Resolution</a:t>
            </a:r>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967071723"/>
              </p:ext>
            </p:extLst>
          </p:nvPr>
        </p:nvGraphicFramePr>
        <p:xfrm>
          <a:off x="1028700" y="1587365"/>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t>
                      </a:r>
                      <a:r>
                        <a:rPr lang="en-US" sz="1400" dirty="0" smtClean="0"/>
                        <a:t>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506801</TotalTime>
  <Words>1798</Words>
  <Application>Microsoft Office PowerPoint</Application>
  <PresentationFormat>Widescreen</PresentationFormat>
  <Paragraphs>406</Paragraphs>
  <Slides>21</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September 2018 Agenda</vt:lpstr>
      <vt:lpstr>Abstract</vt:lpstr>
      <vt:lpstr>TGmd Agenda - 1</vt:lpstr>
      <vt:lpstr>TGmd Agenda – 2: 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Approve prior TGmd minutes</vt:lpstr>
      <vt:lpstr>Motion 63 – San Diego, Teleconference, ad-hoc CIDs </vt:lpstr>
      <vt:lpstr>Motion  Incorporate … fixes</vt:lpstr>
      <vt:lpstr>Motion  – Waikoloa CIDs</vt:lpstr>
      <vt:lpstr>PowerPoint Presentation</vt:lpstr>
      <vt:lpstr>Motion: 2018 December Ad-hoc</vt:lpstr>
      <vt:lpstr>Sept 2018 – Nov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2018</cp:keywords>
  <cp:lastModifiedBy>Stanley, Dorothy</cp:lastModifiedBy>
  <cp:revision>3263</cp:revision>
  <cp:lastPrinted>1998-02-10T13:28:06Z</cp:lastPrinted>
  <dcterms:created xsi:type="dcterms:W3CDTF">2005-01-04T21:26:55Z</dcterms:created>
  <dcterms:modified xsi:type="dcterms:W3CDTF">2018-08-06T14:36:42Z</dcterms:modified>
</cp:coreProperties>
</file>