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6" r:id="rId5"/>
    <p:sldId id="319" r:id="rId6"/>
    <p:sldId id="268" r:id="rId7"/>
    <p:sldId id="280" r:id="rId8"/>
    <p:sldId id="270" r:id="rId9"/>
    <p:sldId id="334" r:id="rId10"/>
    <p:sldId id="272" r:id="rId11"/>
    <p:sldId id="332" r:id="rId12"/>
    <p:sldId id="275" r:id="rId13"/>
    <p:sldId id="333" r:id="rId14"/>
    <p:sldId id="321" r:id="rId15"/>
    <p:sldId id="324" r:id="rId16"/>
    <p:sldId id="274"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6" d="100"/>
          <a:sy n="116" d="100"/>
        </p:scale>
        <p:origin x="102" y="1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802.11-18/1387r0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5" Type="http://schemas.openxmlformats.org/officeDocument/2006/relationships/hyperlink" Target="https://mentor.ieee.org/802.11/dcn/18/11-18-1240-00-AANI-802-11ax-for-imt-2020-embb-indoor-hotspot.pptx" TargetMode="External"/><Relationship Id="rId4" Type="http://schemas.openxmlformats.org/officeDocument/2006/relationships/hyperlink" Target="https://mentor.ieee.org/802.11/dcn/18/11-18-0915-00-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39-00-ICne-nendica-summary-report-2018-07-13.pdf" TargetMode="External"/><Relationship Id="rId7" Type="http://schemas.openxmlformats.org/officeDocument/2006/relationships/hyperlink" Target="https://mentor.ieee.org/802.1/dcn/18/1-18-0041-00-ICne-comment-input-form-nendica-draft-report-on-ffiot.xls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6" Type="http://schemas.openxmlformats.org/officeDocument/2006/relationships/hyperlink" Target="https://mentor.ieee.org/802.1/dcn/18/1-18-0007-05-ICne-draft-report-lossless-data-center-networks.pdf" TargetMode="External"/><Relationship Id="rId5" Type="http://schemas.openxmlformats.org/officeDocument/2006/relationships/hyperlink" Target="https://mentor.ieee.org/802.1/dcn/18/1-18-0025-06-ICne-pre-draft-wired-wireless-use-cases-and-communication-requirements-for-flexible-factories-iot-bridged-network.pdf" TargetMode="External"/><Relationship Id="rId4" Type="http://schemas.openxmlformats.org/officeDocument/2006/relationships/hyperlink" Target="https://mentor.ieee.org/802.1/dcn/18/1-18-0002-05-ICne-draft-report-wired-wireless-flexible-factory-iot.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1264-01-AANI-aani-july-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33"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11-18/0915r0</a:t>
            </a:r>
            <a:r>
              <a:rPr lang="en-US" dirty="0"/>
              <a:t> “Benchmarking of 802.11ax against eMBB Indoor Hotspot requirements using IMT-2020 simulation methodology”</a:t>
            </a:r>
          </a:p>
          <a:p>
            <a:pPr>
              <a:buFont typeface="Arial" panose="020B0604020202020204" pitchFamily="34" charset="0"/>
              <a:buChar char="•"/>
            </a:pPr>
            <a:r>
              <a:rPr lang="en-US" dirty="0">
                <a:hlinkClick r:id="rId5"/>
              </a:rPr>
              <a:t>11-18/1240r0</a:t>
            </a:r>
            <a:r>
              <a:rPr lang="en-US" dirty="0"/>
              <a:t> “802.11ax for IMT-2020 eMBB Indoor Hotspot”</a:t>
            </a:r>
          </a:p>
          <a:p>
            <a:pPr>
              <a:buFont typeface="Arial" panose="020B0604020202020204" pitchFamily="34" charset="0"/>
              <a:buChar char="•"/>
            </a:pP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San Diego:</a:t>
            </a:r>
          </a:p>
          <a:p>
            <a:pPr lvl="1">
              <a:buFont typeface="Arial" panose="020B0604020202020204" pitchFamily="34" charset="0"/>
              <a:buChar char="•"/>
            </a:pPr>
            <a:r>
              <a:rPr lang="en-US" dirty="0"/>
              <a:t>TBD</a:t>
            </a:r>
            <a:endParaRPr lang="en-US" b="0" dirty="0"/>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hlinkClick r:id="rId3"/>
              </a:rPr>
              <a:t>1-18/0039r0</a:t>
            </a:r>
            <a:r>
              <a:rPr lang="en-US" dirty="0"/>
              <a:t> – NENDICA Summary Report 2018 07 13 </a:t>
            </a:r>
            <a:endParaRPr lang="en-US" dirty="0"/>
          </a:p>
          <a:p>
            <a:pPr lvl="1">
              <a:buFont typeface="Arial" panose="020B0604020202020204" pitchFamily="34" charset="0"/>
              <a:buChar char="•"/>
            </a:pPr>
            <a:r>
              <a:rPr lang="en-US" b="0" dirty="0"/>
              <a:t>Work in process:</a:t>
            </a:r>
          </a:p>
          <a:p>
            <a:pPr marL="1257300" lvl="2" indent="-342900">
              <a:buFont typeface="+mj-lt"/>
              <a:buAutoNum type="arabicPeriod"/>
            </a:pPr>
            <a:r>
              <a:rPr lang="en-US" dirty="0">
                <a:hlinkClick r:id="rId4"/>
              </a:rPr>
              <a:t>1-18/0002r5</a:t>
            </a:r>
            <a:r>
              <a:rPr lang="en-US" dirty="0"/>
              <a:t> </a:t>
            </a:r>
            <a:r>
              <a:rPr lang="en-US" i="1" dirty="0"/>
              <a:t>– “</a:t>
            </a:r>
            <a:r>
              <a:rPr lang="en-US" b="1" dirty="0"/>
              <a:t>Draft Report Wired Wireless Flexible Factory IoT”</a:t>
            </a:r>
            <a:endParaRPr lang="en-US" i="1" dirty="0"/>
          </a:p>
          <a:p>
            <a:pPr marL="1714500" lvl="3" indent="-342900">
              <a:buFont typeface="Arial" panose="020B0604020202020204" pitchFamily="34" charset="0"/>
              <a:buChar char="•"/>
            </a:pPr>
            <a:r>
              <a:rPr lang="en-US" dirty="0">
                <a:hlinkClick r:id="rId5"/>
              </a:rPr>
              <a:t>1-18/0025r6</a:t>
            </a:r>
            <a:r>
              <a:rPr lang="en-US" dirty="0"/>
              <a:t> </a:t>
            </a:r>
            <a:r>
              <a:rPr lang="en-US" i="1" dirty="0"/>
              <a:t>–</a:t>
            </a:r>
            <a:r>
              <a:rPr lang="en-US" dirty="0"/>
              <a:t> “Pre-Draft: Wired/Wireless Use Cases and Communication Requirements for Flexible Factories IoT Bridged Network”</a:t>
            </a:r>
            <a:endParaRPr lang="en-US" i="1" dirty="0"/>
          </a:p>
          <a:p>
            <a:pPr marL="1257300" lvl="2" indent="-342900">
              <a:buFont typeface="+mj-lt"/>
              <a:buAutoNum type="arabicPeriod"/>
            </a:pPr>
            <a:r>
              <a:rPr lang="en-US" dirty="0">
                <a:hlinkClick r:id="rId6"/>
              </a:rPr>
              <a:t>1-18/0007r5</a:t>
            </a:r>
            <a:r>
              <a:rPr lang="en-US" dirty="0"/>
              <a:t> </a:t>
            </a:r>
            <a:r>
              <a:rPr lang="en-US" i="1" dirty="0"/>
              <a:t>– “</a:t>
            </a:r>
            <a:r>
              <a:rPr lang="en-US" dirty="0"/>
              <a:t>Draft Report Lossless Data Center Networks”</a:t>
            </a:r>
          </a:p>
          <a:p>
            <a:pPr marL="1714500" lvl="3" indent="-342900">
              <a:buFont typeface="Arial" panose="020B0604020202020204" pitchFamily="34" charset="0"/>
              <a:buChar char="•"/>
            </a:pPr>
            <a:r>
              <a:rPr lang="en-US" dirty="0">
                <a:hlinkClick r:id="rId7"/>
              </a:rPr>
              <a:t>1-18/0041r0</a:t>
            </a:r>
            <a:r>
              <a:rPr lang="en-US" dirty="0"/>
              <a:t> </a:t>
            </a:r>
            <a:r>
              <a:rPr lang="en-US" i="1" dirty="0"/>
              <a:t>–</a:t>
            </a:r>
            <a:r>
              <a:rPr lang="en-US" dirty="0"/>
              <a:t> “The Lossless Network for Data Centers: Pre-Publication Review Draft” </a:t>
            </a:r>
            <a:endParaRPr lang="en-US" b="0" i="1" dirty="0"/>
          </a:p>
          <a:p>
            <a:pPr>
              <a:buFont typeface="Arial" panose="020B0604020202020204" pitchFamily="34" charset="0"/>
              <a:buChar char="•"/>
            </a:pPr>
            <a:endParaRPr lang="en-US" sz="100" b="0" dirty="0"/>
          </a:p>
          <a:p>
            <a:r>
              <a:rPr lang="en-US" dirty="0"/>
              <a:t>Nendica status report (Roger Marks)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697442" y="1868490"/>
            <a:ext cx="10896599" cy="4113213"/>
          </a:xfrm>
        </p:spPr>
        <p:txBody>
          <a:bodyPr/>
          <a:lstStyle/>
          <a:p>
            <a:pPr marL="457200" indent="-457200">
              <a:buFont typeface="Arial" panose="020B0604020202020204" pitchFamily="34" charset="0"/>
              <a:buChar char="•"/>
            </a:pPr>
            <a:r>
              <a:rPr lang="en-US" dirty="0"/>
              <a:t>At the July 2018 meeting a Straw Poll was taken:</a:t>
            </a:r>
          </a:p>
          <a:p>
            <a:pPr marL="857250" lvl="1" indent="-457200">
              <a:buFont typeface="Arial" panose="020B0604020202020204" pitchFamily="34" charset="0"/>
              <a:buChar char="•"/>
            </a:pPr>
            <a:r>
              <a:rPr lang="en-US" dirty="0"/>
              <a:t>Do you agree with the validity of the conclusion of the EMBB indoor hot spot self evaluation results for 802.11ax as presented in: 11-18/1240r0 “802.11ax for IMT-2020 eMBB Indoor Hotspot”?</a:t>
            </a:r>
          </a:p>
          <a:p>
            <a:pPr marL="1257300" lvl="2" indent="-457200">
              <a:buFont typeface="Arial" panose="020B0604020202020204" pitchFamily="34" charset="0"/>
              <a:buChar char="•"/>
            </a:pPr>
            <a:r>
              <a:rPr lang="en-US" dirty="0"/>
              <a:t>Results: Yes: 22, No: 0, A:  20</a:t>
            </a:r>
          </a:p>
          <a:p>
            <a:pPr marL="857250" lvl="1" indent="-457200">
              <a:buFont typeface="Arial" panose="020B0604020202020204" pitchFamily="34" charset="0"/>
              <a:buChar char="•"/>
            </a:pPr>
            <a:r>
              <a:rPr lang="en-US" dirty="0"/>
              <a:t>Therefore it has been proposed to share these self evaluation results with 3GPP and others.</a:t>
            </a:r>
          </a:p>
          <a:p>
            <a:pPr marL="857250" lvl="1" indent="-457200">
              <a:buFont typeface="Arial" panose="020B0604020202020204" pitchFamily="34" charset="0"/>
              <a:buChar char="•"/>
            </a:pPr>
            <a:r>
              <a:rPr lang="en-US" dirty="0"/>
              <a:t>Some discussion has been had on the AANI SC e-mail reflector. </a:t>
            </a:r>
          </a:p>
          <a:p>
            <a:pPr marL="457200" indent="-457200">
              <a:buFont typeface="Arial" panose="020B0604020202020204" pitchFamily="34" charset="0"/>
              <a:buChar char="•"/>
            </a:pPr>
            <a:r>
              <a:rPr lang="en-US" dirty="0"/>
              <a:t>Draft LS: ?11-18/1340r?</a:t>
            </a:r>
          </a:p>
          <a:p>
            <a:pPr marL="0" indent="0"/>
            <a:endParaRPr lang="en-US" dirty="0"/>
          </a:p>
          <a:p>
            <a:pPr marL="457200" indent="-457200">
              <a:buFont typeface="+mj-lt"/>
              <a:buAutoNum type="arabicPeriod"/>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11-16 November 2018 F2F, Marriott Marquis Queen’s Park, Bangkok, Thailand</a:t>
            </a:r>
            <a:r>
              <a:rPr lang="en-GB" dirty="0"/>
              <a:t>:</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September 2018</a:t>
            </a:r>
          </a:p>
          <a:p>
            <a:pPr algn="ctr"/>
            <a:r>
              <a:rPr lang="en-GB" dirty="0"/>
              <a:t>Hilton Waikoloa Village, Kona, HI, USA</a:t>
            </a:r>
            <a:endParaRPr lang="en-US" altLang="en-US" dirty="0"/>
          </a:p>
          <a:p>
            <a:pPr algn="ctr"/>
            <a:r>
              <a:rPr lang="en-US" altLang="en-US" dirty="0"/>
              <a:t>Chair: Joseph Levy (InterDigital) – not present at this meeting</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The 802.11 AANI SC Chair is not present at this meeting</a:t>
            </a:r>
          </a:p>
          <a:p>
            <a:r>
              <a:rPr lang="en-US" altLang="en-US" sz="2800" dirty="0"/>
              <a:t>The meeting will be Chaired by: </a:t>
            </a:r>
            <a:r>
              <a:rPr lang="en-US" altLang="en-US" sz="2800" dirty="0">
                <a:highlight>
                  <a:srgbClr val="FFFF00"/>
                </a:highlight>
              </a:rPr>
              <a:t>?</a:t>
            </a:r>
          </a:p>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65014"/>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Status: IEEE 802 network enhancements for the next decade Industry Connections Activity</a:t>
            </a:r>
          </a:p>
          <a:p>
            <a:pPr marL="457200" indent="-457200">
              <a:spcBef>
                <a:spcPts val="200"/>
              </a:spcBef>
              <a:buFont typeface="Times New Roman" panose="02020603050405020304" pitchFamily="18" charset="0"/>
              <a:buAutoNum type="arabicPeriod"/>
              <a:defRPr/>
            </a:pPr>
            <a:r>
              <a:rPr lang="en-US" sz="2000" dirty="0"/>
              <a:t>Discussion / Contributions</a:t>
            </a:r>
          </a:p>
          <a:p>
            <a:pPr marL="857250" lvl="1" indent="-457200">
              <a:buFont typeface="+mj-lt"/>
              <a:buAutoNum type="arabicPeriod"/>
            </a:pPr>
            <a:r>
              <a:rPr lang="en-US" sz="1600" dirty="0"/>
              <a:t>LS discussion?</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May F2F Meeting in San Diego, CA, USA:</a:t>
            </a:r>
            <a:br>
              <a:rPr lang="en-US" altLang="en-US" dirty="0"/>
            </a:br>
            <a:r>
              <a:rPr lang="en-US" altLang="en-US" dirty="0">
                <a:hlinkClick r:id="rId2"/>
              </a:rPr>
              <a:t>11-18/1264r1</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18285</TotalTime>
  <Words>1605</Words>
  <Application>Microsoft Office PowerPoint</Application>
  <PresentationFormat>Widescreen</PresentationFormat>
  <Paragraphs>239</Paragraphs>
  <Slides>17</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1/3</vt:lpstr>
      <vt:lpstr>AANI SC Background 2/3</vt:lpstr>
      <vt:lpstr>AANI SC Background 3/3</vt:lpstr>
      <vt:lpstr>Nendica Status</vt:lpstr>
      <vt:lpstr>Discussion / 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11-18-11387-00-AANI-aani-sc-agenda-september-2018</dc:title>
  <dc:creator>Levy, Joseph</dc:creator>
  <cp:lastModifiedBy>Levy, Joseph</cp:lastModifiedBy>
  <cp:revision>234</cp:revision>
  <cp:lastPrinted>1601-01-01T00:00:00Z</cp:lastPrinted>
  <dcterms:created xsi:type="dcterms:W3CDTF">2017-06-02T20:57:23Z</dcterms:created>
  <dcterms:modified xsi:type="dcterms:W3CDTF">2018-08-06T14:36:42Z</dcterms:modified>
</cp:coreProperties>
</file>