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65" r:id="rId3"/>
    <p:sldId id="257" r:id="rId4"/>
    <p:sldId id="266" r:id="rId5"/>
    <p:sldId id="267" r:id="rId6"/>
    <p:sldId id="268" r:id="rId7"/>
    <p:sldId id="258" r:id="rId8"/>
    <p:sldId id="269" r:id="rId9"/>
    <p:sldId id="270" r:id="rId10"/>
    <p:sldId id="271" r:id="rId11"/>
    <p:sldId id="276" r:id="rId12"/>
    <p:sldId id="274" r:id="rId13"/>
    <p:sldId id="275" r:id="rId14"/>
    <p:sldId id="273" r:id="rId15"/>
    <p:sldId id="272" r:id="rId16"/>
    <p:sldId id="277" r:id="rId17"/>
    <p:sldId id="280" r:id="rId18"/>
    <p:sldId id="279" r:id="rId19"/>
    <p:sldId id="281" r:id="rId20"/>
    <p:sldId id="282" r:id="rId21"/>
    <p:sldId id="283" r:id="rId22"/>
    <p:sldId id="284" r:id="rId23"/>
    <p:sldId id="286" r:id="rId24"/>
    <p:sldId id="285" r:id="rId25"/>
    <p:sldId id="259" r:id="rId26"/>
    <p:sldId id="260" r:id="rId27"/>
    <p:sldId id="261" r:id="rId28"/>
    <p:sldId id="262" r:id="rId29"/>
    <p:sldId id="263"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58"/>
            <p14:sldId id="269"/>
            <p14:sldId id="270"/>
            <p14:sldId id="271"/>
            <p14:sldId id="276"/>
            <p14:sldId id="274"/>
            <p14:sldId id="275"/>
            <p14:sldId id="273"/>
            <p14:sldId id="272"/>
            <p14:sldId id="277"/>
            <p14:sldId id="280"/>
            <p14:sldId id="279"/>
            <p14:sldId id="281"/>
          </p14:sldIdLst>
        </p14:section>
        <p14:section name="Slot#1" id="{61A6E613-32DD-45F7-8FE4-F55F7FE808B5}">
          <p14:sldIdLst>
            <p14:sldId id="282"/>
            <p14:sldId id="283"/>
            <p14:sldId id="284"/>
            <p14:sldId id="286"/>
            <p14:sldId id="285"/>
          </p14:sldIdLst>
        </p14:section>
        <p14:section name="Slot#2" id="{0E687B7E-720E-4035-8603-903AAF037B31}">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6" id="{D59D5964-9646-4C25-959D-E55F97EAE57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91" d="100"/>
          <a:sy n="91" d="100"/>
        </p:scale>
        <p:origin x="62"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802.11-18/1384r0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2018-07-08</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084"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10451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comment results 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69791712"/>
              </p:ext>
            </p:extLst>
          </p:nvPr>
        </p:nvGraphicFramePr>
        <p:xfrm>
          <a:off x="1564218" y="1556792"/>
          <a:ext cx="8458200" cy="341105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Sep.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a:t>
                      </a:r>
                      <a:r>
                        <a:rPr lang="en-US" sz="1400" strike="noStrike" kern="1200" dirty="0" smtClean="0">
                          <a:solidFill>
                            <a:schemeClr val="dk1"/>
                          </a:solidFill>
                          <a:latin typeface="+mn-lt"/>
                          <a:ea typeface="+mn-ea"/>
                          <a:cs typeface="+mn-cs"/>
                        </a:rPr>
                        <a:t>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1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p>
          <a:p>
            <a:pPr algn="just">
              <a:spcBef>
                <a:spcPct val="20000"/>
              </a:spcBef>
              <a:buFontTx/>
              <a:buChar char="•"/>
            </a:pPr>
            <a:r>
              <a:rPr lang="en-US" altLang="en-US" sz="2000" b="0" dirty="0"/>
              <a:t>Review 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p>
          <a:p>
            <a:pPr algn="just">
              <a:spcBef>
                <a:spcPct val="20000"/>
              </a:spcBef>
              <a:buFontTx/>
              <a:buChar char="•"/>
            </a:pPr>
            <a:r>
              <a:rPr lang="en-US" altLang="en-US" sz="2000" b="0" dirty="0" smtClean="0"/>
              <a:t>Review Comment Collection results (25min)</a:t>
            </a:r>
          </a:p>
          <a:p>
            <a:pPr algn="just">
              <a:spcBef>
                <a:spcPct val="20000"/>
              </a:spcBef>
              <a:buFontTx/>
              <a:buChar char="•"/>
            </a:pPr>
            <a:r>
              <a:rPr lang="en-US" altLang="en-US" sz="2000" b="0" dirty="0" smtClean="0"/>
              <a:t>Perform comment assignment for received comments (30min - as time permits)</a:t>
            </a:r>
            <a:endParaRPr lang="en-US" altLang="en-US" sz="2000" b="0" dirty="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49144032"/>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a:t>
                      </a:r>
                      <a:r>
                        <a:rPr lang="en-US" sz="1400" strike="noStrike" kern="1200" dirty="0" smtClean="0">
                          <a:solidFill>
                            <a:schemeClr val="dk1"/>
                          </a:solidFill>
                          <a:latin typeface="+mn-lt"/>
                          <a:ea typeface="+mn-ea"/>
                          <a:cs typeface="+mn-cs"/>
                        </a:rPr>
                        <a:t>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TBD</a:t>
                      </a:r>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11-18/1262 </a:t>
            </a:r>
            <a:r>
              <a:rPr lang="en-US" b="0" dirty="0"/>
              <a:t>“</a:t>
            </a:r>
            <a:r>
              <a:rPr lang="en-US" dirty="0"/>
              <a:t>meeting minutes </a:t>
            </a:r>
            <a:r>
              <a:rPr lang="en-US" dirty="0" smtClean="0"/>
              <a:t>July 2018</a:t>
            </a:r>
            <a:r>
              <a:rPr lang="en-US" b="0" dirty="0"/>
              <a:t>” posted to Mentor on </a:t>
            </a:r>
            <a:r>
              <a:rPr lang="en-US" b="0" dirty="0" smtClean="0"/>
              <a:t>Aug. 1</a:t>
            </a:r>
            <a:r>
              <a:rPr lang="en-US" b="0" baseline="30000" dirty="0" smtClean="0"/>
              <a:t>st</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11-18/1262 r1 </a:t>
            </a:r>
            <a:r>
              <a:rPr lang="en-US" b="0" dirty="0"/>
              <a:t>as </a:t>
            </a:r>
            <a:r>
              <a:rPr lang="en-US" b="0" dirty="0" err="1"/>
              <a:t>TGaz</a:t>
            </a:r>
            <a:r>
              <a:rPr lang="en-US" b="0" dirty="0"/>
              <a:t> meeting minutes for the </a:t>
            </a:r>
            <a:r>
              <a:rPr lang="en-US" b="0" dirty="0" smtClean="0"/>
              <a:t>July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148</TotalTime>
  <Words>2108</Words>
  <Application>Microsoft Office PowerPoint</Application>
  <PresentationFormat>Widescreen</PresentationFormat>
  <Paragraphs>446</Paragraphs>
  <Slides>30</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 Unicode MS</vt:lpstr>
      <vt:lpstr>MS Gothic</vt:lpstr>
      <vt:lpstr>MS PGothic</vt:lpstr>
      <vt:lpstr>Arial</vt:lpstr>
      <vt:lpstr>Calibri</vt:lpstr>
      <vt:lpstr>DejaVu Sans</vt:lpstr>
      <vt:lpstr>Monotype Sorts</vt:lpstr>
      <vt:lpstr>Times</vt:lpstr>
      <vt:lpstr>Times New Roman</vt:lpstr>
      <vt:lpstr>Office Theme</vt:lpstr>
      <vt:lpstr>Microsoft Word 97 - 2003 Document</vt:lpstr>
      <vt:lpstr>TGaz Next Generation Positioning  July Meeting Agenda</vt:lpstr>
      <vt:lpstr>IEEE 802.11 Task Group AZ Next Generation Positioning </vt:lpstr>
      <vt:lpstr>Abstract</vt:lpstr>
      <vt:lpstr>Logistics</vt:lpstr>
      <vt:lpstr>Patent Policy</vt:lpstr>
      <vt:lpstr>Instructions for the WG Chair</vt:lpstr>
      <vt:lpstr>802.11 Template Instructions 1/4</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15</cp:revision>
  <cp:lastPrinted>1601-01-01T00:00:00Z</cp:lastPrinted>
  <dcterms:created xsi:type="dcterms:W3CDTF">2018-08-06T10:28:59Z</dcterms:created>
  <dcterms:modified xsi:type="dcterms:W3CDTF">2018-08-06T12:57:00Z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2018-08-06 12:57:00Z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