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91" r:id="rId22"/>
    <p:sldId id="375" r:id="rId23"/>
    <p:sldId id="390" r:id="rId24"/>
    <p:sldId id="320" r:id="rId25"/>
    <p:sldId id="371" r:id="rId26"/>
    <p:sldId id="359" r:id="rId27"/>
    <p:sldId id="366" r:id="rId28"/>
    <p:sldId id="379"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25" d="100"/>
          <a:sy n="125" d="100"/>
        </p:scale>
        <p:origin x="34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3-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1579-00-0000-2018-09-liaison-from-wba-re-mac-randomization-impacts.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8/11-18-1494-00-00ba-overview-of-802-11-ba-power-management-in-d0-4.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20-05-0arc-discussion-on-wur-802-11ba-state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10" Type="http://schemas.openxmlformats.org/officeDocument/2006/relationships/hyperlink" Target="https://mentor.ieee.org/802.11/dcn/18/11-18-1579-00-0000-2018-09-liaison-from-wba-re-mac-randomization-impacts.doc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641-00-0arc-discussion-on-wur-802-11ba-nomenclatur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13" Type="http://schemas.openxmlformats.org/officeDocument/2006/relationships/hyperlink" Target="https://mentor.ieee.org/802.11/dcn/18/11-18-1020-00-0arc-discussion-on-wur-802-11ba-states.pptx" TargetMode="External"/><Relationship Id="rId3" Type="http://schemas.openxmlformats.org/officeDocument/2006/relationships/hyperlink" Target="https://mentor.ieee.org/802.11/dcn/18/11-18-1494-00-00ba-overview-of-802-11-ba-power-management-in-d0-4.pptx" TargetMode="External"/><Relationship Id="rId7" Type="http://schemas.openxmlformats.org/officeDocument/2006/relationships/hyperlink" Target="https://mentor.ieee.org/802.11/dcn/17/11-17-1025-00-0arc-11ba-arch-discussion.pptx" TargetMode="External"/><Relationship Id="rId12" Type="http://schemas.openxmlformats.org/officeDocument/2006/relationships/hyperlink" Target="https://mentor.ieee.org/802.11/dcn/18/11-18-1017-00-0arc-wur-multi-ap-reference-model.vsd"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8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Introduction to WBA liaison, on MAC Address Randomization: </a:t>
            </a:r>
            <a:r>
              <a:rPr lang="en-US" sz="1800" dirty="0">
                <a:hlinkClick r:id="rId4"/>
              </a:rPr>
              <a:t>11-18/1579r0</a:t>
            </a:r>
            <a:r>
              <a:rPr lang="en-US" sz="1800" b="1" dirty="0"/>
              <a:t> </a:t>
            </a:r>
          </a:p>
          <a:p>
            <a:pPr marL="342900" lvl="1" indent="-342900" eaLnBrk="1" hangingPunct="1">
              <a:lnSpc>
                <a:spcPct val="90000"/>
              </a:lnSpc>
              <a:buFont typeface="Arial" pitchFamily="34" charset="0"/>
              <a:buChar char="•"/>
              <a:defRPr/>
            </a:pPr>
            <a:r>
              <a:rPr lang="en-US" sz="1800" b="1" dirty="0"/>
              <a:t>“What is an ESS?”: </a:t>
            </a:r>
            <a:r>
              <a:rPr lang="en-US" sz="1800" dirty="0">
                <a:hlinkClick r:id="rId5"/>
              </a:rPr>
              <a:t>11-18/1051r3</a:t>
            </a:r>
            <a:r>
              <a:rPr lang="en-US" sz="1800" dirty="0"/>
              <a:t> </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6"/>
              </a:rPr>
              <a:t>11-17/0136r2</a:t>
            </a:r>
            <a:r>
              <a:rPr lang="en-US" sz="1800" dirty="0"/>
              <a:t>, </a:t>
            </a:r>
            <a:r>
              <a:rPr lang="en-US" sz="1800" dirty="0">
                <a:hlinkClick r:id="rId7"/>
              </a:rPr>
              <a:t>11-16/1512r0</a:t>
            </a:r>
            <a:r>
              <a:rPr lang="en-US" sz="1800" dirty="0"/>
              <a:t>, </a:t>
            </a:r>
            <a:r>
              <a:rPr lang="en-US" sz="1800" dirty="0">
                <a:hlinkClick r:id="rId8"/>
              </a:rPr>
              <a:t>11-16/0720r0</a:t>
            </a:r>
            <a:r>
              <a:rPr lang="en-US" sz="1800" b="1" dirty="0"/>
              <a:t>, </a:t>
            </a:r>
            <a:r>
              <a:rPr lang="en-US" sz="1800" dirty="0">
                <a:hlinkClick r:id="rId9"/>
              </a:rPr>
              <a:t>11-15/0454r0</a:t>
            </a:r>
            <a:r>
              <a:rPr lang="en-US" sz="1800" b="1" dirty="0"/>
              <a:t>, </a:t>
            </a:r>
            <a:r>
              <a:rPr lang="en-US" sz="1800" dirty="0">
                <a:hlinkClick r:id="rId10"/>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buFont typeface="Arial" pitchFamily="34" charset="0"/>
              <a:buChar char="•"/>
              <a:defRPr/>
            </a:pPr>
            <a:r>
              <a:rPr lang="en-US" b="1" dirty="0" err="1"/>
              <a:t>TGba</a:t>
            </a:r>
            <a:r>
              <a:rPr lang="en-US" b="1" dirty="0"/>
              <a:t> (WUR) continued discussion: </a:t>
            </a:r>
            <a:r>
              <a:rPr lang="en-US" dirty="0">
                <a:hlinkClick r:id="rId3"/>
              </a:rPr>
              <a:t>11-17/1025r0</a:t>
            </a:r>
            <a:r>
              <a:rPr lang="en-US" dirty="0"/>
              <a:t>, </a:t>
            </a:r>
            <a:r>
              <a:rPr lang="en-US" dirty="0">
                <a:hlinkClick r:id="rId4"/>
              </a:rPr>
              <a:t>11-18/0884r1</a:t>
            </a:r>
            <a:r>
              <a:rPr lang="en-US" dirty="0"/>
              <a:t>, </a:t>
            </a:r>
            <a:r>
              <a:rPr lang="en-US" dirty="0">
                <a:hlinkClick r:id="rId5"/>
              </a:rPr>
              <a:t>11-18/1016r0</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11-18/1494r0</a:t>
            </a:r>
            <a:r>
              <a:rPr lang="en-US" dirty="0"/>
              <a:t> , </a:t>
            </a:r>
            <a:r>
              <a:rPr lang="en-US" dirty="0">
                <a:hlinkClick r:id="rId9"/>
              </a:rPr>
              <a:t>11-18/1641r0</a:t>
            </a:r>
            <a:r>
              <a:rPr lang="en-US" dirty="0"/>
              <a:t> </a:t>
            </a:r>
          </a:p>
          <a:p>
            <a:pPr marL="342900" lvl="1" indent="-342900" eaLnBrk="1" hangingPunct="1">
              <a:lnSpc>
                <a:spcPct val="90000"/>
              </a:lnSpc>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Response to WBA liaison, on MAC Address Randomization: </a:t>
            </a:r>
            <a:r>
              <a:rPr lang="en-US" dirty="0">
                <a:hlinkClick r:id="rId10"/>
              </a:rPr>
              <a:t>11-18/1579r0</a:t>
            </a:r>
            <a:r>
              <a:rPr lang="en-US" b="1"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July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a:t>
            </a:r>
            <a:r>
              <a:rPr lang="en-US" sz="1600" dirty="0">
                <a:hlinkClick r:id="rId3"/>
              </a:rPr>
              <a:t>11-18/1494r0</a:t>
            </a:r>
            <a:endParaRPr lang="en-US" sz="1600" dirty="0"/>
          </a:p>
          <a:p>
            <a:pPr lvl="1">
              <a:defRPr/>
            </a:pPr>
            <a:r>
              <a:rPr lang="en-US" sz="1600" dirty="0"/>
              <a:t>Nomenclature: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r>
              <a:rPr lang="en-US" sz="1600" dirty="0">
                <a:hlinkClick r:id="rId12"/>
              </a:rPr>
              <a:t>11-18/1017r0</a:t>
            </a:r>
            <a:r>
              <a:rPr lang="en-US" sz="1600" dirty="0"/>
              <a:t>, </a:t>
            </a:r>
            <a:r>
              <a:rPr lang="en-US" sz="1600" dirty="0">
                <a:hlinkClick r:id="rId13"/>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814146" y="2235194"/>
            <a:ext cx="5715000"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Investigation of 802.11 as part of a Deterministic Network</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 – schedule with 10 days’ notice, if needed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45704</TotalTime>
  <Words>2404</Words>
  <Application>Microsoft Office PowerPoint</Application>
  <PresentationFormat>On-screen Show (4:3)</PresentationFormat>
  <Paragraphs>253</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ARC-SC-agenda-Sept-2018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DetNet and other time-sensitive networking, (IETF, RTA TIG, etc.)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651</cp:revision>
  <cp:lastPrinted>1998-02-10T13:28:06Z</cp:lastPrinted>
  <dcterms:created xsi:type="dcterms:W3CDTF">2009-07-15T16:38:20Z</dcterms:created>
  <dcterms:modified xsi:type="dcterms:W3CDTF">2018-09-12T17:41:54Z</dcterms:modified>
</cp:coreProperties>
</file>