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74"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25" d="100"/>
          <a:sy n="125" d="100"/>
        </p:scale>
        <p:origin x="34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8/11-18-1051-02-0arc-what-is-an-ess.ppt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494-00-00ba-overview-of-802-11-ba-power-management-in-d0-4.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8/11-18-0884-01-0arc-802-11ba-architecture-discuss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2-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7/11-17-0575-11-00ba-spec-framework.docx" TargetMode="External"/><Relationship Id="rId3" Type="http://schemas.openxmlformats.org/officeDocument/2006/relationships/hyperlink" Target="https://mentor.ieee.org/802.11/dcn/18/11-18-1017-01-0arc-wur-multi-ap-reference-model.vsd" TargetMode="External"/><Relationship Id="rId7" Type="http://schemas.openxmlformats.org/officeDocument/2006/relationships/hyperlink" Target="https://mentor.ieee.org/802.11/dcn/17/11-17-0972-02-00ba-definition-of-wur-mode.pptx" TargetMode="External"/><Relationship Id="rId2" Type="http://schemas.openxmlformats.org/officeDocument/2006/relationships/hyperlink" Target="https://mentor.ieee.org/802.11/dcn/18/11-18-1020-04-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11"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7/11-17-1025-00-0arc-11ba-arch-discussion.pptx" TargetMode="External"/><Relationship Id="rId10"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0533-02-0arc-802-11ba-topics-related-to-arc.pptx" TargetMode="External"/><Relationship Id="rId9" Type="http://schemas.openxmlformats.org/officeDocument/2006/relationships/hyperlink" Target="https://mentor.ieee.org/802.11/dcn/18/11-18-1016-00-0arc-wur-state-diagram-proposal-hamilton.vsd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7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“What is an ESS?”: </a:t>
            </a:r>
            <a:r>
              <a:rPr lang="en-US" sz="1800" dirty="0">
                <a:hlinkClick r:id="rId4"/>
              </a:rPr>
              <a:t>11-18/1051r2</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5"/>
              </a:rPr>
              <a:t>11-17/0136r2</a:t>
            </a:r>
            <a:r>
              <a:rPr lang="en-US" sz="1800" dirty="0"/>
              <a:t>, </a:t>
            </a:r>
            <a:r>
              <a:rPr lang="en-US" sz="1800" dirty="0">
                <a:hlinkClick r:id="rId6"/>
              </a:rPr>
              <a:t>11-16/1512r0</a:t>
            </a:r>
            <a:r>
              <a:rPr lang="en-US" sz="1800" dirty="0"/>
              <a:t>, </a:t>
            </a:r>
            <a:r>
              <a:rPr lang="en-US" sz="1800" dirty="0">
                <a:hlinkClick r:id="rId7"/>
              </a:rPr>
              <a:t>11-16/0720r0</a:t>
            </a:r>
            <a:r>
              <a:rPr lang="en-US" sz="1800" b="1" dirty="0"/>
              <a:t>, </a:t>
            </a:r>
            <a:r>
              <a:rPr lang="en-US" sz="1800" dirty="0">
                <a:hlinkClick r:id="rId8"/>
              </a:rPr>
              <a:t>11-15/0454r0</a:t>
            </a:r>
            <a:r>
              <a:rPr lang="en-US" sz="1800" b="1" dirty="0"/>
              <a:t>, </a:t>
            </a:r>
            <a:r>
              <a:rPr lang="en-US" sz="1800" dirty="0">
                <a:hlinkClick r:id="rId9"/>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buFont typeface="Arial" pitchFamily="34" charset="0"/>
              <a:buChar char="•"/>
              <a:defRPr/>
            </a:pPr>
            <a:r>
              <a:rPr lang="en-US" b="1" dirty="0" err="1"/>
              <a:t>TGba</a:t>
            </a:r>
            <a:r>
              <a:rPr lang="en-US" b="1" dirty="0"/>
              <a:t> (WUR) continued discussion: </a:t>
            </a:r>
            <a:r>
              <a:rPr lang="en-US" dirty="0">
                <a:hlinkClick r:id="rId3"/>
              </a:rPr>
              <a:t>11-17/1025r0</a:t>
            </a:r>
            <a:r>
              <a:rPr lang="en-US" dirty="0"/>
              <a:t>, </a:t>
            </a:r>
            <a:r>
              <a:rPr lang="en-US" dirty="0">
                <a:hlinkClick r:id="rId4"/>
              </a:rPr>
              <a:t>11-18/0884r1</a:t>
            </a:r>
            <a:r>
              <a:rPr lang="en-US" dirty="0"/>
              <a:t>, </a:t>
            </a:r>
            <a:r>
              <a:rPr lang="en-US" dirty="0">
                <a:hlinkClick r:id="rId5"/>
              </a:rPr>
              <a:t>11-18/1016r0</a:t>
            </a:r>
            <a:r>
              <a:rPr lang="en-US" dirty="0"/>
              <a:t>, </a:t>
            </a:r>
            <a:r>
              <a:rPr lang="en-US" dirty="0">
                <a:hlinkClick r:id="rId6"/>
              </a:rPr>
              <a:t>11-18/1017r0</a:t>
            </a:r>
            <a:r>
              <a:rPr lang="en-US" dirty="0"/>
              <a:t>, </a:t>
            </a:r>
            <a:r>
              <a:rPr lang="en-US" dirty="0">
                <a:hlinkClick r:id="rId7"/>
              </a:rPr>
              <a:t>11-18/1020r0</a:t>
            </a:r>
            <a:r>
              <a:rPr lang="en-US" dirty="0"/>
              <a:t>, </a:t>
            </a:r>
            <a:r>
              <a:rPr lang="en-US" dirty="0">
                <a:hlinkClick r:id="rId8"/>
              </a:rPr>
              <a:t>11-18/1494r0</a:t>
            </a:r>
            <a:r>
              <a:rPr lang="en-US" dirty="0"/>
              <a:t> </a:t>
            </a:r>
          </a:p>
          <a:p>
            <a:pPr marL="342900" lvl="1" indent="-342900" eaLnBrk="1" hangingPunct="1">
              <a:lnSpc>
                <a:spcPct val="90000"/>
              </a:lnSpc>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11-18/1051r2</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11-18/1020r4</a:t>
            </a:r>
            <a:r>
              <a:rPr lang="en-US" sz="1600" dirty="0"/>
              <a:t> </a:t>
            </a:r>
          </a:p>
          <a:p>
            <a:pPr lvl="1">
              <a:defRPr/>
            </a:pPr>
            <a:r>
              <a:rPr lang="en-US" sz="1600" dirty="0"/>
              <a:t>Architecture: </a:t>
            </a:r>
            <a:r>
              <a:rPr lang="en-US" sz="1600" dirty="0">
                <a:hlinkClick r:id="rId3"/>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4"/>
              </a:rPr>
              <a:t>11-18/0533r2</a:t>
            </a:r>
            <a:endParaRPr lang="en-US" sz="1600" dirty="0">
              <a:hlinkClick r:id="rId5"/>
            </a:endParaRPr>
          </a:p>
          <a:p>
            <a:pPr lvl="1">
              <a:defRPr/>
            </a:pPr>
            <a:r>
              <a:rPr lang="en-US" sz="1600" dirty="0"/>
              <a:t>“11BA Arch Discussion” (Mark Hamilton)</a:t>
            </a:r>
            <a:r>
              <a:rPr lang="en-US" sz="1600" dirty="0">
                <a:hlinkClick r:id="rId5"/>
              </a:rPr>
              <a:t> 11-17/1025r0</a:t>
            </a:r>
            <a:r>
              <a:rPr lang="en-US" sz="1600" dirty="0"/>
              <a:t> </a:t>
            </a:r>
          </a:p>
          <a:p>
            <a:pPr lvl="1">
              <a:defRPr/>
            </a:pPr>
            <a:r>
              <a:rPr lang="en-US" sz="1600" dirty="0"/>
              <a:t>Review of “802.11ba Architecture discussion” (Ganesh Venkatesan)</a:t>
            </a:r>
            <a:r>
              <a:rPr lang="en-US" sz="1600" dirty="0">
                <a:hlinkClick r:id="rId6"/>
              </a:rPr>
              <a:t> 11-18/0884r1</a:t>
            </a:r>
            <a:endParaRPr lang="en-US" sz="1600" dirty="0"/>
          </a:p>
          <a:p>
            <a:pPr lvl="1">
              <a:defRPr/>
            </a:pPr>
            <a:r>
              <a:rPr lang="en-US" sz="1600" dirty="0"/>
              <a:t>Review of “Definition of WUR Mode” (</a:t>
            </a:r>
            <a:r>
              <a:rPr lang="en-US" sz="1600" dirty="0">
                <a:hlinkClick r:id="rId7"/>
              </a:rPr>
              <a:t>11-17-0972r2</a:t>
            </a:r>
            <a:r>
              <a:rPr lang="en-US" sz="1600" dirty="0"/>
              <a:t>)</a:t>
            </a:r>
          </a:p>
          <a:p>
            <a:pPr lvl="1">
              <a:defRPr/>
            </a:pPr>
            <a:r>
              <a:rPr lang="en-US" sz="1600" dirty="0"/>
              <a:t>Review of Specification Framework (</a:t>
            </a:r>
            <a:r>
              <a:rPr lang="en-US" sz="1600" dirty="0">
                <a:hlinkClick r:id="rId8"/>
              </a:rPr>
              <a:t>11-17/0575r11</a:t>
            </a:r>
            <a:r>
              <a:rPr lang="en-US" sz="1600" dirty="0"/>
              <a:t>)</a:t>
            </a:r>
          </a:p>
          <a:p>
            <a:pPr lvl="1">
              <a:defRPr/>
            </a:pPr>
            <a:r>
              <a:rPr lang="en-US" sz="1600" dirty="0"/>
              <a:t>Review of inputs from ARC teleconferences: </a:t>
            </a:r>
            <a:r>
              <a:rPr lang="en-US" sz="1600" dirty="0">
                <a:hlinkClick r:id="rId9"/>
              </a:rPr>
              <a:t>11-18/1016r0</a:t>
            </a:r>
            <a:r>
              <a:rPr lang="en-US" sz="1600" dirty="0"/>
              <a:t>, </a:t>
            </a:r>
            <a:r>
              <a:rPr lang="en-US" sz="1600" dirty="0">
                <a:hlinkClick r:id="rId10"/>
              </a:rPr>
              <a:t>11-18/1017r0</a:t>
            </a:r>
            <a:r>
              <a:rPr lang="en-US" sz="1600" dirty="0"/>
              <a:t>, </a:t>
            </a:r>
            <a:r>
              <a:rPr lang="en-US" sz="1600" dirty="0">
                <a:hlinkClick r:id="rId11"/>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Investigation of 802.11 as part of a Deterministic Network</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45447</TotalTime>
  <Words>2369</Words>
  <Application>Microsoft Office PowerPoint</Application>
  <PresentationFormat>On-screen Show (4:3)</PresentationFormat>
  <Paragraphs>246</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ARC-SC-agenda-Sept-2018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645</cp:revision>
  <cp:lastPrinted>1998-02-10T13:28:06Z</cp:lastPrinted>
  <dcterms:created xsi:type="dcterms:W3CDTF">2009-07-15T16:38:20Z</dcterms:created>
  <dcterms:modified xsi:type="dcterms:W3CDTF">2018-09-11T00:18:14Z</dcterms:modified>
</cp:coreProperties>
</file>