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821" r:id="rId30"/>
    <p:sldId id="776" r:id="rId31"/>
    <p:sldId id="819" r:id="rId32"/>
    <p:sldId id="820" r:id="rId33"/>
    <p:sldId id="800" r:id="rId34"/>
    <p:sldId id="694" r:id="rId35"/>
    <p:sldId id="695" r:id="rId36"/>
    <p:sldId id="740" r:id="rId37"/>
    <p:sldId id="741"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83"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2018-9-10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 s</a:t>
            </a:r>
            <a:r>
              <a:rPr lang="en-US" b="0" dirty="0" smtClean="0"/>
              <a:t>ubmissions (updated on </a:t>
            </a:r>
            <a:r>
              <a:rPr lang="en-US" dirty="0" smtClean="0"/>
              <a:t>September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252297024"/>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945517686"/>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9034812"/>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18-1599</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dirty="0" smtClean="0"/>
              <a:t>September 2018</a:t>
            </a:r>
            <a:endParaRPr lang="en-US" dirty="0"/>
          </a:p>
        </p:txBody>
      </p:sp>
      <p:sp>
        <p:nvSpPr>
          <p:cNvPr id="4" name="Footer Placeholder 3"/>
          <p:cNvSpPr>
            <a:spLocks noGrp="1"/>
          </p:cNvSpPr>
          <p:nvPr>
            <p:ph type="ftr" sz="quarter" idx="11"/>
          </p:nvPr>
        </p:nvSpPr>
        <p:spPr/>
        <p:txBody>
          <a:bodyPr/>
          <a:lstStyle/>
          <a:p>
            <a:pPr>
              <a:defRPr/>
            </a:pPr>
            <a:r>
              <a:rPr lang="en-US" dirty="0" smtClean="0"/>
              <a:t>Minyoung Park (Intel Corp.)</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Slide </a:t>
            </a:r>
            <a:fld id="{A2D159C0-1697-4662-BECF-0324D4AA669F}" type="slidenum">
              <a:rPr lang="en-US" altLang="en-US" smtClean="0"/>
              <a:pPr>
                <a:defRPr/>
              </a:pPr>
              <a:t>14</a:t>
            </a:fld>
            <a:endParaRPr lang="en-US" altLang="en-US" dirty="0"/>
          </a:p>
        </p:txBody>
      </p:sp>
      <p:graphicFrame>
        <p:nvGraphicFramePr>
          <p:cNvPr id="6" name="Table 5"/>
          <p:cNvGraphicFramePr>
            <a:graphicFrameLocks noGrp="1"/>
          </p:cNvGraphicFramePr>
          <p:nvPr>
            <p:extLst>
              <p:ext uri="{D42A27DB-BD31-4B8C-83A1-F6EECF244321}">
                <p14:modId xmlns:p14="http://schemas.microsoft.com/office/powerpoint/2010/main" val="874504948"/>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Suhwook</a:t>
                      </a:r>
                      <a:r>
                        <a:rPr lang="en-US" sz="1100" b="0" i="0" u="none" strike="noStrike" dirty="0">
                          <a:solidFill>
                            <a:srgbClr val="000000"/>
                          </a:solidFill>
                          <a:effectLst/>
                          <a:latin typeface="Calibri" panose="020F0502020204030204" pitchFamily="34" charset="0"/>
                        </a:rPr>
                        <a:t>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Kaiying</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Lv</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18-1552</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18-1554</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29051">
                <a:tc>
                  <a:txBody>
                    <a:bodyPr/>
                    <a:lstStyle/>
                    <a:p>
                      <a:pPr algn="l" fontAlgn="b"/>
                      <a:r>
                        <a:rPr lang="en-US" sz="1100" b="0" i="0" u="none" strike="noStrike" dirty="0" smtClean="0">
                          <a:solidFill>
                            <a:srgbClr val="000000"/>
                          </a:solidFill>
                          <a:effectLst/>
                          <a:latin typeface="Calibri" panose="020F0502020204030204" pitchFamily="34" charset="0"/>
                        </a:rPr>
                        <a:t>18-1555</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t>Wednesday : PM2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procedure</a:t>
            </a:r>
          </a:p>
          <a:p>
            <a:pPr lvl="1">
              <a:spcBef>
                <a:spcPts val="0"/>
              </a:spcBef>
            </a:pPr>
            <a:r>
              <a:rPr lang="en-US" altLang="en-US" sz="1400" dirty="0" smtClean="0"/>
              <a:t>Presentations/SPs</a:t>
            </a:r>
            <a:endParaRPr lang="en-US" altLang="en-US" sz="1400" b="1" dirty="0" smtClean="0"/>
          </a:p>
          <a:p>
            <a:pPr lvl="1">
              <a:spcBef>
                <a:spcPts val="0"/>
              </a:spcBef>
            </a:pPr>
            <a:r>
              <a:rPr lang="en-US" altLang="en-US" sz="1400" b="1" dirty="0" smtClean="0"/>
              <a:t>Motion </a:t>
            </a:r>
            <a:r>
              <a:rPr lang="en-US" altLang="en-US" sz="1400" b="1" dirty="0"/>
              <a:t>– Coexistence Assurance Document</a:t>
            </a:r>
          </a:p>
          <a:p>
            <a:pPr lvl="1">
              <a:spcBef>
                <a:spcPts val="0"/>
              </a:spcBef>
            </a:pPr>
            <a:r>
              <a:rPr lang="en-US" altLang="en-US" sz="1400" b="1" dirty="0" smtClean="0"/>
              <a:t>Motions, </a:t>
            </a:r>
            <a:r>
              <a:rPr lang="en-US" altLang="en-US" sz="1400" dirty="0" smtClean="0"/>
              <a:t>Recess</a:t>
            </a:r>
            <a:endParaRPr lang="en-US" altLang="en-US" sz="1800" dirty="0"/>
          </a:p>
          <a:p>
            <a:pPr>
              <a:spcBef>
                <a:spcPts val="0"/>
              </a:spcBef>
            </a:pPr>
            <a:r>
              <a:rPr lang="en-US" altLang="en-US" sz="1400" strike="sngStrike" dirty="0" smtClean="0">
                <a:solidFill>
                  <a:srgbClr val="FF0000"/>
                </a:solidFill>
              </a:rPr>
              <a:t>Thursday: AM2 (2 hours) - Cancelled</a:t>
            </a:r>
          </a:p>
          <a:p>
            <a:pPr>
              <a:spcBef>
                <a:spcPts val="0"/>
              </a:spcBef>
            </a:pPr>
            <a:r>
              <a:rPr lang="en-US" altLang="en-US" sz="1400" dirty="0" smtClean="0"/>
              <a:t>Thursday</a:t>
            </a:r>
            <a:r>
              <a:rPr lang="en-US" altLang="en-US" sz="1400" dirty="0"/>
              <a:t>: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p>
          <a:p>
            <a:pPr lvl="1">
              <a:spcBef>
                <a:spcPts val="0"/>
              </a:spcBef>
            </a:pPr>
            <a:r>
              <a:rPr lang="en-US" altLang="en-US" sz="1400" b="1" dirty="0"/>
              <a:t>Motion –802.11 WG letter </a:t>
            </a:r>
            <a:r>
              <a:rPr lang="en-US" altLang="en-US" sz="1400" b="1" dirty="0" smtClean="0"/>
              <a:t>ballot</a:t>
            </a:r>
          </a:p>
          <a:p>
            <a:pPr lvl="1">
              <a:spcBef>
                <a:spcPts val="0"/>
              </a:spcBef>
            </a:pPr>
            <a:r>
              <a:rPr lang="en-US" altLang="en-US" sz="1400" dirty="0"/>
              <a:t>TG timeline discussion</a:t>
            </a:r>
          </a:p>
          <a:p>
            <a:pPr lvl="1">
              <a:spcBef>
                <a:spcPts val="0"/>
              </a:spcBef>
            </a:pPr>
            <a:r>
              <a:rPr lang="en-US" altLang="en-US" sz="1400" dirty="0"/>
              <a:t>Goal for November 2018 F2F meeting</a:t>
            </a:r>
          </a:p>
          <a:p>
            <a:pPr lvl="1">
              <a:spcBef>
                <a:spcPts val="0"/>
              </a:spcBef>
            </a:pPr>
            <a:r>
              <a:rPr lang="en-US" altLang="en-US" sz="1400" dirty="0"/>
              <a:t>Teleconference call schedule</a:t>
            </a:r>
          </a:p>
          <a:p>
            <a:pPr lvl="1">
              <a:spcBef>
                <a:spcPts val="0"/>
              </a:spcBef>
            </a:pPr>
            <a:r>
              <a:rPr lang="en-US" altLang="en-US" sz="1400" dirty="0" smtClean="0"/>
              <a:t>Presentations</a:t>
            </a:r>
          </a:p>
          <a:p>
            <a:pPr lvl="1">
              <a:spcBef>
                <a:spcPts val="0"/>
              </a:spcBef>
            </a:pP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dirty="0" smtClean="0"/>
              <a:t>Presentations</a:t>
            </a:r>
            <a:endParaRPr lang="en-US" altLang="en-US" sz="1400" dirty="0" smtClean="0"/>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2018 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11-18/1069r0 </a:t>
            </a:r>
            <a:r>
              <a:rPr lang="en-US" dirty="0"/>
              <a:t>as the coexistence assurance document for </a:t>
            </a:r>
            <a:r>
              <a:rPr lang="en-US" dirty="0" smtClean="0"/>
              <a:t>802.11ba </a:t>
            </a:r>
            <a:r>
              <a:rPr lang="en-US" dirty="0"/>
              <a:t>amendment. </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2218716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a:t>
            </a:r>
            <a:r>
              <a:rPr lang="en-US" altLang="en-US" dirty="0" smtClean="0"/>
              <a:t>(Wednesday PM2/Thursday </a:t>
            </a:r>
            <a:r>
              <a:rPr lang="en-US" altLang="en-US" dirty="0" smtClean="0"/>
              <a:t>PM1)</a:t>
            </a:r>
          </a:p>
        </p:txBody>
      </p:sp>
      <p:sp>
        <p:nvSpPr>
          <p:cNvPr id="2" name="Content Placeholder 1"/>
          <p:cNvSpPr>
            <a:spLocks noGrp="1"/>
          </p:cNvSpPr>
          <p:nvPr>
            <p:ph sz="half" idx="1"/>
          </p:nvPr>
        </p:nvSpPr>
        <p:spPr>
          <a:xfrm>
            <a:off x="685800" y="1752600"/>
            <a:ext cx="77724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mj-lt"/>
              <a:buAutoNum type="arabicPeriod"/>
            </a:pPr>
            <a:r>
              <a:rPr lang="en-US" sz="1800" b="0" dirty="0"/>
              <a:t>1196r2  Spec Text on Recommended </a:t>
            </a:r>
            <a:r>
              <a:rPr lang="en-US" sz="1800" b="0" dirty="0" smtClean="0"/>
              <a:t>CSD – Steve Shellhammer</a:t>
            </a:r>
            <a:endParaRPr lang="en-US" sz="1800" b="0" dirty="0"/>
          </a:p>
          <a:p>
            <a:pPr>
              <a:buFont typeface="+mj-lt"/>
              <a:buAutoNum type="arabicPeriod"/>
            </a:pPr>
            <a:r>
              <a:rPr lang="en-US" sz="1800" b="0" dirty="0" smtClean="0"/>
              <a:t>1567r2  </a:t>
            </a:r>
            <a:r>
              <a:rPr lang="en-US" sz="1800" b="0" dirty="0"/>
              <a:t>Spec Text on MC-OOK </a:t>
            </a:r>
            <a:r>
              <a:rPr lang="en-US" sz="1800" b="0" dirty="0" smtClean="0"/>
              <a:t>Symbol Randomization – Steve Shellhammer</a:t>
            </a:r>
          </a:p>
          <a:p>
            <a:pPr>
              <a:buFont typeface="+mj-lt"/>
              <a:buAutoNum type="arabicPeriod"/>
            </a:pPr>
            <a:r>
              <a:rPr lang="en-US" sz="1800" b="0" dirty="0" smtClean="0"/>
              <a:t>1637r0, </a:t>
            </a:r>
            <a:r>
              <a:rPr lang="en-US" sz="1800" b="0" dirty="0"/>
              <a:t>“Spec Text for FDMA Padding Content</a:t>
            </a:r>
            <a:r>
              <a:rPr lang="en-US" sz="1800" b="0" dirty="0" smtClean="0"/>
              <a:t>” – </a:t>
            </a:r>
            <a:r>
              <a:rPr lang="en-US" sz="1800" b="0" dirty="0" err="1" smtClean="0"/>
              <a:t>Rui</a:t>
            </a:r>
            <a:r>
              <a:rPr lang="en-US" sz="1800" b="0" dirty="0" smtClean="0"/>
              <a:t> Cao</a:t>
            </a:r>
          </a:p>
          <a:p>
            <a:pPr>
              <a:buFont typeface="+mj-lt"/>
              <a:buAutoNum type="arabicPeriod"/>
            </a:pPr>
            <a:r>
              <a:rPr lang="en-US" sz="1800" b="0" dirty="0" smtClean="0"/>
              <a:t>1638r1 “Spec Text on the content of BPSK-Mark” – Minyoung Park</a:t>
            </a:r>
          </a:p>
          <a:p>
            <a:pPr>
              <a:buFont typeface="+mj-lt"/>
              <a:buAutoNum type="arabicPeriod"/>
            </a:pPr>
            <a:endParaRPr lang="en-US" sz="1800" b="0" dirty="0"/>
          </a:p>
          <a:p>
            <a:r>
              <a:rPr lang="en-US" sz="1800" dirty="0" smtClean="0"/>
              <a:t>MAC:</a:t>
            </a:r>
          </a:p>
          <a:p>
            <a:pPr>
              <a:buFont typeface="+mj-lt"/>
              <a:buAutoNum type="arabicPeriod"/>
            </a:pPr>
            <a:r>
              <a:rPr lang="en-US" sz="1800" b="0" dirty="0" smtClean="0"/>
              <a:t> </a:t>
            </a:r>
          </a:p>
          <a:p>
            <a:pPr>
              <a:buFont typeface="+mj-lt"/>
              <a:buAutoNum type="arabicPeriod"/>
            </a:pPr>
            <a:r>
              <a:rPr lang="en-US" sz="1800" b="0" dirty="0"/>
              <a:t> </a:t>
            </a:r>
            <a:endParaRPr lang="en-US" sz="1800" b="0" dirty="0" smtClean="0"/>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4257925"/>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191000"/>
            <a:ext cx="1379886" cy="8449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491162" y="352163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104903</TotalTime>
  <Words>2531</Words>
  <Application>Microsoft Office PowerPoint</Application>
  <PresentationFormat>On-screen Show (4:3)</PresentationFormat>
  <Paragraphs>721</Paragraphs>
  <Slides>37</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 –Coexistence Assurance Document</vt:lpstr>
      <vt:lpstr>Motions (Wednesday PM2/Thursday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4592</cp:revision>
  <cp:lastPrinted>2014-11-04T15:04:57Z</cp:lastPrinted>
  <dcterms:created xsi:type="dcterms:W3CDTF">2007-04-17T18:10:23Z</dcterms:created>
  <dcterms:modified xsi:type="dcterms:W3CDTF">2018-09-12T07:59:01Z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2018-09-12 07:59:01Z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