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776" r:id="rId30"/>
    <p:sldId id="819" r:id="rId31"/>
    <p:sldId id="82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802.11-18/1381r3</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48"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2018-9-9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03032498"/>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4057921415"/>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2164103844"/>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18-1465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3512260449"/>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PM1)</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103103</TotalTime>
  <Words>2451</Words>
  <Application>Microsoft Office PowerPoint</Application>
  <PresentationFormat>On-screen Show (4:3)</PresentationFormat>
  <Paragraphs>704</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4546</cp:revision>
  <cp:lastPrinted>2014-11-04T15:04:57Z</cp:lastPrinted>
  <dcterms:created xsi:type="dcterms:W3CDTF">2007-04-17T18:10:23Z</dcterms:created>
  <dcterms:modified xsi:type="dcterms:W3CDTF">2018-09-11T01:58:55Z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2018-09-11 01:58:55Z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