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776" r:id="rId30"/>
    <p:sldId id="819" r:id="rId31"/>
    <p:sldId id="82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5" autoAdjust="0"/>
  </p:normalViewPr>
  <p:slideViewPr>
    <p:cSldViewPr>
      <p:cViewPr>
        <p:scale>
          <a:sx n="71" d="100"/>
          <a:sy n="71" d="100"/>
        </p:scale>
        <p:origin x="1036" y="3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3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2018-9-9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a:t>
            </a:r>
            <a:r>
              <a:rPr lang="en-US" dirty="0" smtClean="0"/>
              <a:t> </a:t>
            </a:r>
            <a:r>
              <a:rPr lang="en-US" dirty="0" smtClean="0"/>
              <a:t>s</a:t>
            </a:r>
            <a:r>
              <a:rPr lang="en-US" b="0" dirty="0" smtClean="0"/>
              <a:t>ubmissions (updated on </a:t>
            </a:r>
            <a:r>
              <a:rPr lang="en-US" dirty="0" smtClean="0"/>
              <a:t>September </a:t>
            </a:r>
            <a:r>
              <a:rPr lang="en-US" dirty="0" smtClean="0"/>
              <a:t>10</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03032498"/>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4057921415"/>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64103844"/>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18-1465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440057809"/>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Kaiying Lv</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18-1152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18-1154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051">
                <a:tc>
                  <a:txBody>
                    <a:bodyPr/>
                    <a:lstStyle/>
                    <a:p>
                      <a:pPr algn="l" fontAlgn="b"/>
                      <a:r>
                        <a:rPr lang="en-US" sz="1100" b="0" i="0" u="none" strike="noStrike">
                          <a:solidFill>
                            <a:srgbClr val="000000"/>
                          </a:solidFill>
                          <a:effectLst/>
                          <a:latin typeface="Calibri" panose="020F0502020204030204" pitchFamily="34" charset="0"/>
                        </a:rPr>
                        <a:t>18-1155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t>
            </a:r>
            <a:r>
              <a:rPr lang="en-US" altLang="en-US" sz="1400" dirty="0" smtClean="0"/>
              <a:t>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July 2018 </a:t>
            </a:r>
            <a:r>
              <a:rPr lang="en-US" altLang="en-US" dirty="0" smtClean="0"/>
              <a:t>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PM1)</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102954</TotalTime>
  <Words>2451</Words>
  <Application>Microsoft Office PowerPoint</Application>
  <PresentationFormat>On-screen Show (4:3)</PresentationFormat>
  <Paragraphs>704</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4536</cp:revision>
  <cp:lastPrinted>2014-11-04T15:04:57Z</cp:lastPrinted>
  <dcterms:created xsi:type="dcterms:W3CDTF">2007-04-17T18:10:23Z</dcterms:created>
  <dcterms:modified xsi:type="dcterms:W3CDTF">2018-09-10T23:27:39Z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bb31619a-545c-4297-892a-5e8c4c258f40</vt:lpwstr>
  </property>
  <property fmtid="{D5CDD505-2E9C-101B-9397-08002B2CF9AE}" pid="32" name="CTP_TimeStamp">
    <vt:lpwstr>2018-09-10 23:27:39Z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