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776" r:id="rId30"/>
    <p:sldId id="819" r:id="rId31"/>
    <p:sldId id="82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77" d="100"/>
          <a:sy n="77" d="100"/>
        </p:scale>
        <p:origin x="604"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21"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r>
              <a:rPr lang="en-US" altLang="en-US" dirty="0" smtClean="0"/>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2018-8-3</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t>
            </a:r>
            <a:r>
              <a:rPr lang="en-US" dirty="0" smtClean="0"/>
              <a:t>TBD: </a:t>
            </a:r>
            <a:endParaRPr lang="en-US" dirty="0" smtClean="0"/>
          </a:p>
          <a:p>
            <a:pPr lvl="1">
              <a:defRPr/>
            </a:pPr>
            <a:r>
              <a:rPr lang="en-US" b="0" dirty="0" smtClean="0"/>
              <a:t>Received </a:t>
            </a:r>
            <a:r>
              <a:rPr lang="en-US" b="0" dirty="0" smtClean="0"/>
              <a:t>??</a:t>
            </a:r>
            <a:r>
              <a:rPr lang="en-US" dirty="0" smtClean="0"/>
              <a:t> </a:t>
            </a:r>
            <a:r>
              <a:rPr lang="en-US" dirty="0" smtClean="0"/>
              <a:t>s</a:t>
            </a:r>
            <a:r>
              <a:rPr lang="en-US" b="0" dirty="0" smtClean="0"/>
              <a:t>ubmissions (updated on </a:t>
            </a:r>
            <a:r>
              <a:rPr lang="en-US" b="0" dirty="0" smtClean="0"/>
              <a:t>TBD)</a:t>
            </a:r>
            <a:endParaRPr lang="en-US" b="0" dirty="0" smtClean="0"/>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a:t>
            </a:r>
            <a:r>
              <a:rPr lang="en-US" dirty="0" smtClean="0"/>
              <a:t>D0.4 </a:t>
            </a:r>
            <a:r>
              <a:rPr lang="en-US" dirty="0" smtClean="0"/>
              <a:t>(</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a:t>
            </a:r>
            <a:r>
              <a:rPr lang="en-US" altLang="en-US" sz="1400" dirty="0" smtClean="0"/>
              <a:t>: </a:t>
            </a:r>
            <a:r>
              <a:rPr lang="en-US" altLang="en-US" sz="1400" dirty="0" smtClean="0"/>
              <a:t>A</a:t>
            </a:r>
            <a:r>
              <a:rPr lang="en-US" altLang="en-US" sz="1400" dirty="0" smtClean="0"/>
              <a:t>M2 </a:t>
            </a:r>
            <a:r>
              <a:rPr lang="en-US" altLang="en-US" sz="1400" dirty="0" smtClean="0"/>
              <a:t>(2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a:t>
            </a:r>
            <a:r>
              <a:rPr lang="en-US" altLang="en-US" sz="1400" dirty="0" smtClean="0"/>
              <a:t>July</a:t>
            </a:r>
            <a:r>
              <a:rPr lang="en-US" altLang="en-US" sz="1400" dirty="0" smtClean="0"/>
              <a:t> </a:t>
            </a:r>
            <a:r>
              <a:rPr lang="en-US" altLang="en-US" sz="1400" dirty="0" smtClean="0"/>
              <a:t>2018 meeting</a:t>
            </a:r>
          </a:p>
          <a:p>
            <a:pPr lvl="1">
              <a:spcBef>
                <a:spcPts val="100"/>
              </a:spcBef>
            </a:pPr>
            <a:r>
              <a:rPr lang="en-US" altLang="en-US" sz="1400" b="1" dirty="0" smtClean="0"/>
              <a:t>Motion</a:t>
            </a:r>
            <a:r>
              <a:rPr lang="en-US" altLang="en-US" sz="1400" dirty="0" smtClean="0"/>
              <a:t>: </a:t>
            </a:r>
            <a:r>
              <a:rPr lang="en-US" altLang="en-US" sz="1400" dirty="0" smtClean="0"/>
              <a:t>July</a:t>
            </a:r>
            <a:r>
              <a:rPr lang="en-US" altLang="en-US" sz="1400" dirty="0" smtClean="0"/>
              <a:t> </a:t>
            </a:r>
            <a:r>
              <a:rPr lang="en-US" altLang="en-US" sz="1400" dirty="0" smtClean="0"/>
              <a:t>2018 meeting (</a:t>
            </a:r>
            <a:r>
              <a:rPr lang="en-US" altLang="en-US" sz="1400" dirty="0"/>
              <a:t>doc: IEEE </a:t>
            </a:r>
            <a:r>
              <a:rPr lang="en-US" altLang="en-US" sz="1400" dirty="0" smtClean="0"/>
              <a:t>802.11-18/1355r0) </a:t>
            </a:r>
            <a:r>
              <a:rPr lang="en-US" altLang="en-US" sz="1400" dirty="0" smtClean="0"/>
              <a:t>and teleconference minutes (doc: IEEE </a:t>
            </a:r>
            <a:r>
              <a:rPr lang="en-US" altLang="en-US" sz="1400" dirty="0" smtClean="0"/>
              <a:t>802.11-18/????r0) </a:t>
            </a:r>
            <a:r>
              <a:rPr lang="en-US" altLang="en-US" sz="1400" dirty="0" smtClean="0"/>
              <a:t>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a:t>
            </a:r>
            <a:r>
              <a:rPr lang="en-US" altLang="en-US" sz="1400" dirty="0" smtClean="0"/>
              <a:t>D0.4 </a:t>
            </a:r>
            <a:r>
              <a:rPr lang="en-US" altLang="en-US" sz="1400" dirty="0" smtClean="0"/>
              <a:t>approval</a:t>
            </a:r>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a:t>
            </a:r>
            <a:r>
              <a:rPr lang="en-US" altLang="en-US" sz="1400" dirty="0" smtClean="0">
                <a:solidFill>
                  <a:srgbClr val="FF0000"/>
                </a:solidFill>
              </a:rPr>
              <a:t>PM1, PM2 (4 </a:t>
            </a:r>
            <a:r>
              <a:rPr lang="en-US" altLang="en-US" sz="1400" dirty="0" smtClean="0">
                <a:solidFill>
                  <a:srgbClr val="FF0000"/>
                </a:solidFill>
              </a:rPr>
              <a:t>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a:t>
            </a:r>
            <a:r>
              <a:rPr lang="en-US" altLang="en-US" sz="1400" dirty="0" smtClean="0">
                <a:solidFill>
                  <a:srgbClr val="FF0000"/>
                </a:solidFill>
              </a:rPr>
              <a:t>: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a:t>
            </a:r>
            <a:r>
              <a:rPr lang="en-US" altLang="en-US" sz="1400" dirty="0" smtClean="0"/>
              <a:t>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a:t>
            </a:r>
            <a:r>
              <a:rPr lang="en-US" altLang="en-US" sz="1400" dirty="0" smtClean="0"/>
              <a:t>PM2 </a:t>
            </a:r>
            <a:r>
              <a:rPr lang="en-US" altLang="en-US" sz="1400" dirty="0" smtClean="0"/>
              <a:t>(2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endParaRPr lang="en-US" altLang="en-US" sz="14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a:t>
            </a:r>
            <a:r>
              <a:rPr lang="en-US" altLang="en-US" sz="3200" dirty="0" smtClean="0">
                <a:cs typeface="Times New Roman" panose="02020603050405020304" pitchFamily="18" charset="0"/>
              </a:rPr>
              <a:t>Waikoloa, HI, </a:t>
            </a:r>
            <a:r>
              <a:rPr lang="en-US" altLang="en-US" sz="3200" dirty="0" smtClean="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September 9-14, </a:t>
            </a:r>
            <a:r>
              <a:rPr lang="en-US" altLang="en-US" sz="3200" dirty="0" smtClean="0">
                <a:cs typeface="Times New Roman" panose="02020603050405020304" pitchFamily="18" charset="0"/>
              </a:rPr>
              <a:t>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a:t>
            </a:r>
            <a:r>
              <a:rPr lang="en-US" altLang="en-US" sz="2000" dirty="0" smtClean="0">
                <a:cs typeface="Times New Roman" panose="02020603050405020304" pitchFamily="18" charset="0"/>
              </a:rPr>
              <a:t>(Intel)</a:t>
            </a: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a:t>
            </a:r>
            <a:r>
              <a:rPr lang="en-US" altLang="en-US" dirty="0" smtClean="0"/>
              <a:t>July </a:t>
            </a:r>
            <a:r>
              <a:rPr lang="en-US" altLang="en-US" dirty="0" smtClean="0"/>
              <a:t>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endParaRPr lang="en-US" alt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a:t>
            </a:r>
            <a:r>
              <a:rPr lang="en-US" altLang="en-US" dirty="0" smtClean="0"/>
              <a:t>802.11-18/1355r0] </a:t>
            </a:r>
            <a:r>
              <a:rPr lang="en-US" altLang="en-US" dirty="0" smtClean="0"/>
              <a:t>and teleconference calls [doc: IEEE </a:t>
            </a:r>
            <a:r>
              <a:rPr lang="en-US" altLang="en-US" dirty="0" smtClean="0"/>
              <a:t>802.11-18/????r0]</a:t>
            </a:r>
            <a:endParaRPr lang="en-US" altLang="en-US" dirty="0" smtClean="0"/>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a:t>
            </a:r>
            <a:r>
              <a:rPr lang="en-US" altLang="en-US" dirty="0" smtClean="0"/>
              <a:t>D0.4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r>
              <a:rPr lang="en-US" altLang="en-US" dirty="0" smtClean="0"/>
              <a:t>:</a:t>
            </a:r>
            <a:endParaRPr lang="en-US" altLang="en-US" dirty="0" smtClean="0"/>
          </a:p>
          <a:p>
            <a:pPr lvl="1"/>
            <a:r>
              <a:rPr lang="en-US" altLang="en-US" dirty="0" smtClean="0"/>
              <a:t>Second</a:t>
            </a:r>
            <a:r>
              <a:rPr lang="en-US" altLang="en-US" dirty="0" smtClean="0"/>
              <a:t>:</a:t>
            </a:r>
            <a:endParaRPr lang="en-US" altLang="en-US" dirty="0" smtClean="0"/>
          </a:p>
          <a:p>
            <a:pPr lvl="1"/>
            <a:r>
              <a:rPr lang="en-US" altLang="en-US" dirty="0" smtClean="0"/>
              <a:t>Result</a:t>
            </a:r>
            <a:r>
              <a:rPr lang="en-US" altLang="en-US" dirty="0" smtClean="0"/>
              <a:t>:</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t>
            </a:r>
            <a:r>
              <a:rPr lang="en-US" altLang="en-US" dirty="0" smtClean="0"/>
              <a:t>PM1)</a:t>
            </a:r>
            <a:endParaRPr lang="en-US" altLang="en-US" dirty="0" smtClean="0"/>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r>
              <a:rPr lang="en-US" sz="1800" b="0" dirty="0" smtClean="0"/>
              <a:t>()</a:t>
            </a:r>
            <a:endParaRPr lang="en-US" sz="1800" b="0" dirty="0" smtClean="0"/>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r>
              <a:rPr lang="en-US" sz="1800" b="0" dirty="0" smtClean="0"/>
              <a:t>()</a:t>
            </a:r>
            <a:endParaRPr lang="en-US" sz="1800" b="0" dirty="0" smtClean="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September 2018 </a:t>
            </a:r>
            <a:r>
              <a:rPr lang="en-US" altLang="en-US" dirty="0" smtClean="0"/>
              <a:t>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a:t>
            </a:r>
            <a:r>
              <a:rPr lang="en-US" dirty="0" smtClean="0"/>
              <a:t>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a:t>
            </a:r>
            <a:r>
              <a:rPr lang="en-US" dirty="0" smtClean="0"/>
              <a:t>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a:t>
            </a:r>
            <a:r>
              <a:rPr lang="en-US" altLang="en-US" dirty="0" smtClean="0"/>
              <a:t>Formation </a:t>
            </a:r>
            <a:r>
              <a:rPr lang="en-US" altLang="en-US" dirty="0" smtClean="0"/>
              <a:t>of sponsor ballot pool</a:t>
            </a:r>
          </a:p>
          <a:p>
            <a:pPr lvl="1"/>
            <a:r>
              <a:rPr lang="en-US" altLang="en-US" b="1" dirty="0" smtClean="0"/>
              <a:t>November</a:t>
            </a:r>
            <a:r>
              <a:rPr lang="en-US" altLang="en-US" dirty="0" smtClean="0"/>
              <a:t>: Sponsor ballot</a:t>
            </a:r>
          </a:p>
          <a:p>
            <a:r>
              <a:rPr lang="en-US" altLang="en-US" sz="2000" dirty="0" smtClean="0"/>
              <a:t>2020:</a:t>
            </a:r>
            <a:endParaRPr lang="en-US" altLang="en-US" sz="2000" dirty="0" smtClean="0"/>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November 2018</a:t>
            </a:r>
            <a:endParaRPr lang="en-US" altLang="en-US" dirty="0" smtClean="0"/>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a:t>
            </a:r>
            <a:r>
              <a:rPr lang="en-US" altLang="en-US" sz="2800" b="1" dirty="0" smtClean="0"/>
              <a:t>schedule</a:t>
            </a:r>
            <a:endParaRPr lang="en-US" altLang="en-US" sz="2800" b="1" dirty="0" smtClean="0"/>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t>
            </a:r>
            <a:r>
              <a:rPr lang="en-US" sz="2000" dirty="0" smtClean="0"/>
              <a:t>PM1</a:t>
            </a:r>
            <a:r>
              <a:rPr lang="en-US" sz="2000" dirty="0" smtClean="0"/>
              <a:t>, </a:t>
            </a:r>
            <a:r>
              <a:rPr lang="en-US" sz="2000" dirty="0" smtClean="0"/>
              <a:t>PM2, Tuesday </a:t>
            </a:r>
            <a:r>
              <a:rPr lang="en-US" sz="2000" dirty="0" smtClean="0"/>
              <a:t>PM1, Wednesday </a:t>
            </a:r>
            <a:r>
              <a:rPr lang="en-US" sz="2000" dirty="0" smtClean="0"/>
              <a:t>PM2</a:t>
            </a:r>
          </a:p>
          <a:p>
            <a:endParaRPr lang="en-US" sz="2000" dirty="0" smtClean="0"/>
          </a:p>
          <a:p>
            <a:r>
              <a:rPr lang="en-US" sz="2000" dirty="0" smtClean="0"/>
              <a:t>MAC ad-hoc meetings</a:t>
            </a:r>
          </a:p>
          <a:p>
            <a:pPr lvl="1"/>
            <a:r>
              <a:rPr lang="en-US" sz="1800" dirty="0" smtClean="0"/>
              <a:t>Chair: </a:t>
            </a:r>
            <a:r>
              <a:rPr lang="en-US" sz="1800" dirty="0" smtClean="0"/>
              <a:t>Minyoung Park</a:t>
            </a:r>
            <a:endParaRPr lang="en-US" sz="1800" dirty="0" smtClean="0"/>
          </a:p>
          <a:p>
            <a:pPr lvl="1"/>
            <a:r>
              <a:rPr lang="en-US" sz="1800" dirty="0" smtClean="0"/>
              <a:t>Secretary: </a:t>
            </a:r>
            <a:r>
              <a:rPr lang="en-US" sz="1800" dirty="0" err="1" smtClean="0"/>
              <a:t>Yunsong</a:t>
            </a:r>
            <a:r>
              <a:rPr lang="en-US" sz="1800" dirty="0" smtClean="0"/>
              <a:t> Yang</a:t>
            </a:r>
            <a:endParaRPr lang="en-US" sz="1800" dirty="0" smtClean="0"/>
          </a:p>
          <a:p>
            <a:r>
              <a:rPr lang="en-US" sz="2000" dirty="0"/>
              <a:t>PHY ad-hoc meetings</a:t>
            </a:r>
          </a:p>
          <a:p>
            <a:pPr lvl="1"/>
            <a:r>
              <a:rPr lang="en-US" sz="1800" dirty="0" smtClean="0"/>
              <a:t>Chair</a:t>
            </a:r>
            <a:r>
              <a:rPr lang="en-US" sz="1800" dirty="0"/>
              <a:t>: </a:t>
            </a:r>
            <a:r>
              <a:rPr lang="en-US" sz="1800" dirty="0" smtClean="0"/>
              <a:t>Steve </a:t>
            </a:r>
            <a:r>
              <a:rPr lang="en-US" sz="1800" dirty="0" err="1" smtClean="0"/>
              <a:t>Shellhammer</a:t>
            </a:r>
            <a:endParaRPr lang="en-US" sz="1800" dirty="0" smtClean="0"/>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a:t>
            </a:r>
            <a:r>
              <a:rPr lang="en-US" sz="2000" dirty="0" smtClean="0"/>
              <a:t>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a:t>
            </a:r>
            <a:r>
              <a:rPr lang="en-US" altLang="en-US" dirty="0" smtClean="0"/>
              <a:t>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a:t>
            </a:r>
            <a:r>
              <a:rPr lang="en-US" altLang="en-US" dirty="0" smtClean="0"/>
              <a:t>D0.4 </a:t>
            </a:r>
            <a:r>
              <a:rPr lang="en-US" altLang="en-US" dirty="0" smtClean="0"/>
              <a:t>to create D1.0 after this meeting </a:t>
            </a:r>
            <a:r>
              <a:rPr lang="en-US" altLang="en-US" dirty="0" smtClean="0">
                <a:solidFill>
                  <a:srgbClr val="FF0000"/>
                </a:solidFill>
              </a:rPr>
              <a:t>– highest </a:t>
            </a:r>
            <a:r>
              <a:rPr lang="en-US" altLang="en-US" dirty="0" smtClean="0">
                <a:solidFill>
                  <a:srgbClr val="FF0000"/>
                </a:solidFill>
              </a:rPr>
              <a:t>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102170</TotalTime>
  <Words>1986</Words>
  <Application>Microsoft Office PowerPoint</Application>
  <PresentationFormat>On-screen Show (4:3)</PresentationFormat>
  <Paragraphs>478</Paragraphs>
  <Slides>36</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Microsoft Word 97 - 2003 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4516</cp:revision>
  <cp:lastPrinted>2014-11-04T15:04:57Z</cp:lastPrinted>
  <dcterms:created xsi:type="dcterms:W3CDTF">2007-04-17T18:10:23Z</dcterms:created>
  <dcterms:modified xsi:type="dcterms:W3CDTF">2018-08-03T18:59:35Z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bb31619a-545c-4297-892a-5e8c4c258f40</vt:lpwstr>
  </property>
  <property fmtid="{D5CDD505-2E9C-101B-9397-08002B2CF9AE}" pid="32" name="CTP_TimeStamp">
    <vt:lpwstr>2018-08-03 18:59:34Z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