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70" r:id="rId4"/>
    <p:sldId id="273" r:id="rId5"/>
    <p:sldId id="282" r:id="rId6"/>
    <p:sldId id="27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802.11-18/1380r2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petere@ieee.org" TargetMode="External"/><Relationship Id="rId18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3e3e3@gmail.com" TargetMode="External"/><Relationship Id="rId7" Type="http://schemas.openxmlformats.org/officeDocument/2006/relationships/hyperlink" Target="mailto:Gaurav.Patwardhan@hpe.com" TargetMode="External"/><Relationship Id="rId12" Type="http://schemas.openxmlformats.org/officeDocument/2006/relationships/hyperlink" Target="mailto:henry@LOGOUT.COM" TargetMode="External"/><Relationship Id="rId1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shiwenhe@seu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edward.ks.au@huawei.com" TargetMode="External"/><Relationship Id="rId19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adrian.p.stephens@ieee.org" TargetMode="External"/><Relationship Id="rId22" Type="http://schemas.openxmlformats.org/officeDocument/2006/relationships/hyperlink" Target="mailto:ddrgal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(September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6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TGbb</a:t>
            </a:r>
            <a:r>
              <a:rPr lang="en-US" sz="1600" b="1" dirty="0" smtClean="0"/>
              <a:t> - </a:t>
            </a:r>
            <a:r>
              <a:rPr lang="en-US" sz="1600" b="1" dirty="0"/>
              <a:t>Gaurav </a:t>
            </a:r>
            <a:r>
              <a:rPr lang="en-US" sz="1600" b="1" dirty="0" err="1" smtClean="0"/>
              <a:t>Patwardhan</a:t>
            </a:r>
            <a:r>
              <a:rPr lang="en-US" sz="1600" b="1" dirty="0" smtClean="0"/>
              <a:t> </a:t>
            </a:r>
            <a:r>
              <a:rPr lang="en-US" sz="1600" dirty="0" smtClean="0">
                <a:hlinkClick r:id="rId7"/>
              </a:rPr>
              <a:t>Gaurav.Patwardhan@hpe.com</a:t>
            </a:r>
            <a:r>
              <a:rPr lang="en-US" sz="1600" dirty="0" smtClean="0"/>
              <a:t> , </a:t>
            </a:r>
            <a:r>
              <a:rPr lang="en-US" sz="1600" b="1" dirty="0"/>
              <a:t>Volker </a:t>
            </a:r>
            <a:r>
              <a:rPr lang="en-US" sz="1600" b="1" dirty="0" err="1" smtClean="0"/>
              <a:t>Jungnickel</a:t>
            </a:r>
            <a:r>
              <a:rPr lang="en-US" sz="1600" b="1" dirty="0"/>
              <a:t> </a:t>
            </a:r>
            <a:r>
              <a:rPr lang="en-US" sz="1600" dirty="0" smtClean="0">
                <a:hlinkClick r:id="rId8"/>
              </a:rPr>
              <a:t>volker.jungnickel@hhi.fraunhofer.de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 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9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0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1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3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2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3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4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0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9"/>
              </a:rPr>
              <a:t>emily.h.qi@intel.com</a:t>
            </a:r>
            <a:r>
              <a:rPr lang="en-US" sz="1050" b="0" dirty="0"/>
              <a:t> </a:t>
            </a:r>
            <a:endParaRPr lang="en-US" sz="1050" b="0" dirty="0" smtClean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7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8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9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20"/>
              </a:rPr>
              <a:t>shiwenhe@seu.edu.cn</a:t>
            </a:r>
            <a:endParaRPr lang="en-US" sz="1000" b="0" u="sng" dirty="0" smtClean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1"/>
              </a:rPr>
              <a:t>d3e3e3@gmail.com</a:t>
            </a:r>
            <a:r>
              <a:rPr lang="en-US" sz="1000" dirty="0"/>
              <a:t> </a:t>
            </a:r>
            <a:endParaRPr lang="en-US" sz="1000" dirty="0" smtClean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2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7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Sept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November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72603"/>
              </p:ext>
            </p:extLst>
          </p:nvPr>
        </p:nvGraphicFramePr>
        <p:xfrm>
          <a:off x="1295400" y="2285998"/>
          <a:ext cx="9296400" cy="478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84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593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682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may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pullin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528043"/>
              </p:ext>
            </p:extLst>
          </p:nvPr>
        </p:nvGraphicFramePr>
        <p:xfrm>
          <a:off x="835168" y="1550547"/>
          <a:ext cx="10518632" cy="41859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0.4.1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11-Sep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11-Sep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Sept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 smtClean="0"/>
              <a:t>turn </a:t>
            </a:r>
            <a:r>
              <a:rPr lang="en-GB" sz="1800" dirty="0"/>
              <a:t>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</a:t>
            </a:r>
            <a:r>
              <a:rPr lang="en-GB" sz="1800" dirty="0" smtClean="0"/>
              <a:t>high likelihood </a:t>
            </a:r>
            <a:r>
              <a:rPr lang="en-GB" sz="1800" dirty="0"/>
              <a:t>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</a:t>
            </a:r>
            <a:r>
              <a:rPr lang="en-GB" sz="2000" dirty="0" smtClean="0"/>
              <a:t>are available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1081</TotalTime>
  <Words>496</Words>
  <Application>Microsoft Office PowerPoint</Application>
  <PresentationFormat>Widescreen</PresentationFormat>
  <Paragraphs>182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(September 2018)</vt:lpstr>
      <vt:lpstr>Volunteer Editor Contacts</vt:lpstr>
      <vt:lpstr>802.11 Style Guide</vt:lpstr>
      <vt:lpstr>Editor Amendment Ordering</vt:lpstr>
      <vt:lpstr>Draft Development Snapshot</vt:lpstr>
      <vt:lpstr>MIB Style, Visio and Frame Practices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109</cp:revision>
  <cp:lastPrinted>1601-01-01T00:00:00Z</cp:lastPrinted>
  <dcterms:created xsi:type="dcterms:W3CDTF">2018-01-07T18:30:13Z</dcterms:created>
  <dcterms:modified xsi:type="dcterms:W3CDTF">2018-09-14T00:26:27Z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