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5" autoAdjust="0"/>
    <p:restoredTop sz="94660"/>
  </p:normalViewPr>
  <p:slideViewPr>
    <p:cSldViewPr>
      <p:cViewPr varScale="1">
        <p:scale>
          <a:sx n="92" d="100"/>
          <a:sy n="92" d="100"/>
        </p:scale>
        <p:origin x="69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shiwenhe@seu.edu.cn" TargetMode="External"/><Relationship Id="rId3" Type="http://schemas.openxmlformats.org/officeDocument/2006/relationships/hyperlink" Target="mailto:LRA@tiac.net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jiamin.chen@mail01.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d3e3e3@gmail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Ping.FANG@huawei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(September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</a:t>
            </a:r>
            <a:r>
              <a:rPr lang="en-US" sz="1600" dirty="0" smtClean="0"/>
              <a:t>2017</a:t>
            </a:r>
          </a:p>
          <a:p>
            <a:r>
              <a:rPr lang="en-US" sz="1600" dirty="0" smtClean="0"/>
              <a:t>P802.11ax will be started on D3.0 out of July meeting??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</a:t>
            </a:r>
            <a:r>
              <a:rPr lang="en-US" dirty="0" smtClean="0">
                <a:solidFill>
                  <a:srgbClr val="FF0000"/>
                </a:solidFill>
              </a:rPr>
              <a:t>D4.0</a:t>
            </a:r>
            <a:r>
              <a:rPr lang="en-US" dirty="0" smtClean="0"/>
              <a:t> </a:t>
            </a:r>
            <a:r>
              <a:rPr lang="en-US" dirty="0" smtClean="0"/>
              <a:t>request for several volunteers (two for the style guide, one for MIB following new MIB guidelines) all candidates identified</a:t>
            </a:r>
          </a:p>
          <a:p>
            <a:r>
              <a:rPr lang="en-US" dirty="0" smtClean="0"/>
              <a:t>Change the 11ax baseline does not look likely because of timeline of </a:t>
            </a:r>
            <a:r>
              <a:rPr lang="en-US" dirty="0" err="1" smtClean="0"/>
              <a:t>REVmd</a:t>
            </a:r>
            <a:r>
              <a:rPr lang="en-US" dirty="0" smtClean="0"/>
              <a:t> (late 2020)</a:t>
            </a:r>
          </a:p>
          <a:p>
            <a:r>
              <a:rPr lang="en-US" dirty="0" err="1" smtClean="0"/>
              <a:t>REVmd</a:t>
            </a:r>
            <a:r>
              <a:rPr lang="en-US" dirty="0" smtClean="0"/>
              <a:t> </a:t>
            </a:r>
            <a:r>
              <a:rPr lang="en-US" dirty="0" smtClean="0"/>
              <a:t>SB April 2019, </a:t>
            </a:r>
            <a:r>
              <a:rPr lang="en-US" dirty="0" smtClean="0"/>
              <a:t>probably will have a shorter SB recycle than </a:t>
            </a:r>
            <a:r>
              <a:rPr lang="en-US" dirty="0" err="1" smtClean="0"/>
              <a:t>REVmc</a:t>
            </a:r>
            <a:r>
              <a:rPr lang="en-US" dirty="0" smtClean="0"/>
              <a:t> did without rolling in any amendments</a:t>
            </a:r>
          </a:p>
          <a:p>
            <a:r>
              <a:rPr lang="en-US" dirty="0" smtClean="0"/>
              <a:t>11ax, 11ay </a:t>
            </a:r>
            <a:r>
              <a:rPr lang="en-US" dirty="0"/>
              <a:t>publication Dec 2019 is about </a:t>
            </a:r>
            <a:r>
              <a:rPr lang="en-US" dirty="0" smtClean="0"/>
              <a:t>eight months ahead </a:t>
            </a:r>
            <a:r>
              <a:rPr lang="en-US" dirty="0"/>
              <a:t>of 11md, </a:t>
            </a:r>
            <a:r>
              <a:rPr lang="en-US" dirty="0" smtClean="0"/>
              <a:t>maybe 11ay will be close to </a:t>
            </a:r>
            <a:r>
              <a:rPr lang="en-US" dirty="0" err="1" smtClean="0"/>
              <a:t>REVmd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Sept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 </a:t>
            </a:r>
            <a:r>
              <a:rPr lang="en-US" sz="1800" dirty="0" smtClean="0"/>
              <a:t>September.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210320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June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247167"/>
              </p:ext>
            </p:extLst>
          </p:nvPr>
        </p:nvGraphicFramePr>
        <p:xfrm>
          <a:off x="835168" y="1550547"/>
          <a:ext cx="10518632" cy="402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10-Jul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2018-09-11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2018-09-11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</a:t>
            </a:r>
            <a:r>
              <a:rPr lang="en-US" sz="1400" dirty="0" err="1"/>
              <a:t>Jiamin</a:t>
            </a:r>
            <a:r>
              <a:rPr lang="en-US" sz="1400" dirty="0"/>
              <a:t>,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P802.11ak </a:t>
            </a:r>
            <a:r>
              <a:rPr lang="en-US" sz="1400" dirty="0"/>
              <a:t>Amendment (GLK) – </a:t>
            </a:r>
            <a:r>
              <a:rPr lang="en-US" sz="1400" dirty="0" smtClean="0"/>
              <a:t>Mark Hamilton for </a:t>
            </a:r>
            <a:r>
              <a:rPr lang="en-US" sz="1400" dirty="0" err="1" smtClean="0"/>
              <a:t>TGak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</a:t>
            </a:r>
            <a:r>
              <a:rPr lang="en-US" sz="1400" dirty="0" smtClean="0"/>
              <a:t>Qi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Donald Eastlake, Norm Finn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P802.11aq Amendment (PAD) – </a:t>
            </a:r>
            <a:r>
              <a:rPr lang="en-US" sz="1400" dirty="0" smtClean="0"/>
              <a:t>Lee Armstrong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</a:t>
            </a:r>
            <a:r>
              <a:rPr lang="en-US" sz="1400" dirty="0" smtClean="0"/>
              <a:t>Edward Au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Kathryn Bennett</a:t>
            </a:r>
            <a:r>
              <a:rPr lang="en-US" sz="1400" dirty="0"/>
              <a:t>	</a:t>
            </a: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Amelia </a:t>
            </a:r>
            <a:r>
              <a:rPr lang="en-US" sz="1400" dirty="0" err="1" smtClean="0"/>
              <a:t>Andersdotter</a:t>
            </a:r>
            <a:r>
              <a:rPr lang="en-US" sz="1400" dirty="0" smtClean="0"/>
              <a:t>	Andy Scott	Gaurav </a:t>
            </a:r>
            <a:r>
              <a:rPr lang="en-US" sz="1400" dirty="0" err="1" smtClean="0"/>
              <a:t>Patwardhan</a:t>
            </a:r>
            <a:r>
              <a:rPr lang="en-US" sz="1400" dirty="0" smtClean="0"/>
              <a:t>	Kathryn Berger	Naveen </a:t>
            </a:r>
            <a:r>
              <a:rPr lang="en-US" sz="1400" dirty="0" err="1" smtClean="0"/>
              <a:t>Kakani</a:t>
            </a:r>
            <a:r>
              <a:rPr lang="en-US" sz="1400" dirty="0" smtClean="0"/>
              <a:t>	Perry </a:t>
            </a:r>
            <a:r>
              <a:rPr lang="en-US" sz="1400" dirty="0" err="1" smtClean="0"/>
              <a:t>Correll</a:t>
            </a:r>
            <a:r>
              <a:rPr lang="en-US" sz="1400" dirty="0" smtClean="0"/>
              <a:t> 	Samir </a:t>
            </a:r>
            <a:r>
              <a:rPr lang="en-US" sz="1400" smtClean="0"/>
              <a:t>Khuricha</a:t>
            </a:r>
            <a:r>
              <a:rPr lang="en-US" sz="1400" dirty="0" smtClean="0"/>
              <a:t> Tanya </a:t>
            </a:r>
            <a:r>
              <a:rPr lang="en-US" sz="1400" dirty="0" err="1" smtClean="0"/>
              <a:t>Steinhauser</a:t>
            </a:r>
            <a:r>
              <a:rPr lang="en-US" sz="1400" dirty="0" smtClean="0"/>
              <a:t>	Volker </a:t>
            </a:r>
            <a:r>
              <a:rPr lang="en-US" sz="1400" dirty="0" err="1" smtClean="0"/>
              <a:t>Jungnickel</a:t>
            </a:r>
            <a:r>
              <a:rPr lang="en-US" sz="1400" dirty="0" smtClean="0"/>
              <a:t>		Yasuhiko Inoue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TGaq</a:t>
            </a:r>
            <a:r>
              <a:rPr lang="en-US" sz="1600" dirty="0" smtClean="0"/>
              <a:t> </a:t>
            </a:r>
            <a:r>
              <a:rPr lang="en-US" sz="1600" dirty="0"/>
              <a:t>– Lee Armstrong – </a:t>
            </a:r>
            <a:r>
              <a:rPr lang="en-US" sz="1600" b="0" dirty="0">
                <a:solidFill>
                  <a:schemeClr val="accent2"/>
                </a:solidFill>
                <a:hlinkClick r:id="rId3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7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8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0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4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5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3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4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7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18"/>
              </a:rPr>
              <a:t>shiwenhe@seu.edu.cn</a:t>
            </a:r>
            <a:endParaRPr lang="en-US" sz="1000" dirty="0" smtClean="0"/>
          </a:p>
          <a:p>
            <a:pPr lvl="1"/>
            <a:r>
              <a:rPr lang="en-US" sz="1000" b="0" dirty="0" err="1" smtClean="0"/>
              <a:t>TGak</a:t>
            </a:r>
            <a:r>
              <a:rPr lang="en-US" sz="1000" b="0" dirty="0" smtClean="0"/>
              <a:t> </a:t>
            </a:r>
            <a:r>
              <a:rPr lang="en-US" sz="1000" b="0" dirty="0"/>
              <a:t>– Donald Eastlake – </a:t>
            </a:r>
            <a:r>
              <a:rPr lang="en-US" sz="1000" b="0" dirty="0">
                <a:hlinkClick r:id="rId19"/>
              </a:rPr>
              <a:t>d3e3e3@gmail.com</a:t>
            </a:r>
            <a:endParaRPr lang="en-US" sz="1000" b="0" dirty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September 11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11aq </a:t>
            </a:r>
            <a:r>
              <a:rPr lang="en-GB" sz="2000" dirty="0"/>
              <a:t>– </a:t>
            </a:r>
            <a:r>
              <a:rPr lang="en-GB" sz="2000" dirty="0" smtClean="0"/>
              <a:t> 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 </a:t>
            </a:r>
            <a:endParaRPr lang="en-GB" sz="2000" dirty="0"/>
          </a:p>
          <a:p>
            <a:r>
              <a:rPr lang="en-GB" sz="2000" dirty="0"/>
              <a:t>11ba </a:t>
            </a:r>
            <a:r>
              <a:rPr lang="en-GB" sz="2000" dirty="0" smtClean="0"/>
              <a:t>–</a:t>
            </a:r>
          </a:p>
          <a:p>
            <a:r>
              <a:rPr lang="en-GB" sz="2000" dirty="0" smtClean="0"/>
              <a:t>11bb –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</a:p>
          <a:p>
            <a:r>
              <a:rPr lang="en-US" sz="2000" dirty="0" smtClean="0"/>
              <a:t>Publication of 11aq was August 31,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Refer to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r>
              <a:rPr lang="en-US" dirty="0" smtClean="0"/>
              <a:t>  Dec 2017</a:t>
            </a:r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spreadsheet </a:t>
            </a:r>
            <a:r>
              <a:rPr lang="en-US" dirty="0" smtClean="0"/>
              <a:t>after 11ax shifts to </a:t>
            </a:r>
            <a:r>
              <a:rPr lang="en-US" dirty="0" err="1" smtClean="0"/>
              <a:t>REVmd</a:t>
            </a:r>
            <a:r>
              <a:rPr lang="en-US" dirty="0" smtClean="0"/>
              <a:t> baseline after 11aq rolls into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smtClean="0"/>
              <a:t>The hope is for it to be updated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1015</TotalTime>
  <Words>1778</Words>
  <Application>Microsoft Office PowerPoint</Application>
  <PresentationFormat>Widescreen</PresentationFormat>
  <Paragraphs>417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(September 2018)</vt:lpstr>
      <vt:lpstr>Abstract</vt:lpstr>
      <vt:lpstr>Agenda for 2018-09-11 meeting</vt:lpstr>
      <vt:lpstr>Roll Call – 2018-09-11</vt:lpstr>
      <vt:lpstr>Volunteer Editor Contacts</vt:lpstr>
      <vt:lpstr>September 11th roundtable status report</vt:lpstr>
      <vt:lpstr>Reflector Updates</vt:lpstr>
      <vt:lpstr>IEEE Publication Status</vt:lpstr>
      <vt:lpstr>Update on numbering process</vt:lpstr>
      <vt:lpstr>MDR Status</vt:lpstr>
      <vt:lpstr>11ax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90</cp:revision>
  <cp:lastPrinted>1601-01-01T00:00:00Z</cp:lastPrinted>
  <dcterms:created xsi:type="dcterms:W3CDTF">2018-01-07T18:30:13Z</dcterms:created>
  <dcterms:modified xsi:type="dcterms:W3CDTF">2018-09-10T16:21:51Z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