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6" r:id="rId20"/>
    <p:sldId id="275" r:id="rId21"/>
    <p:sldId id="295" r:id="rId22"/>
    <p:sldId id="291" r:id="rId23"/>
    <p:sldId id="292" r:id="rId24"/>
    <p:sldId id="290" r:id="rId25"/>
    <p:sldId id="278" r:id="rId26"/>
    <p:sldId id="293" r:id="rId27"/>
    <p:sldId id="281" r:id="rId28"/>
    <p:sldId id="283" r:id="rId29"/>
    <p:sldId id="284" r:id="rId30"/>
    <p:sldId id="285" r:id="rId31"/>
    <p:sldId id="294" r:id="rId32"/>
    <p:sldId id="287" r:id="rId33"/>
    <p:sldId id="286"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92" d="100"/>
          <a:sy n="92" d="100"/>
        </p:scale>
        <p:origin x="-106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September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8/11-18-1093-00-00ax-tgax-july-2018-san-diego-meeting-minutes.docx" TargetMode="External"/><Relationship Id="rId3" Type="http://schemas.openxmlformats.org/officeDocument/2006/relationships/hyperlink" Target="https://mentor.ieee.org/802.11/dcn/18/11-18-1568-00-00ax-sept-2018-san-jose-phy-ad-hoc-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6/11-16-1348-04-00ax-coexistence-assurance.docx" TargetMode="External"/><Relationship Id="rId4" Type="http://schemas.openxmlformats.org/officeDocument/2006/relationships/hyperlink" Target="https://mentor.ieee.org/802.11/dcn/18/11-18-1559-00-0000-rlan-and-uwb-regulatory-statu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532-00-00ax-tgax-coexistence-assurance-document-comment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6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July 2018.</a:t>
            </a:r>
          </a:p>
          <a:p>
            <a:pPr>
              <a:buFont typeface="Arial" panose="020B0604020202020204" pitchFamily="34" charset="0"/>
              <a:buChar char="•"/>
            </a:pPr>
            <a:r>
              <a:rPr lang="en-US" dirty="0" smtClean="0"/>
              <a:t>Continue working on the resolving of comments received on draft D3.0.</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September 10, 13:30 </a:t>
            </a:r>
            <a:r>
              <a:rPr lang="en-US" altLang="en-US" sz="1400" dirty="0"/>
              <a:t>– </a:t>
            </a:r>
            <a:r>
              <a:rPr lang="en-US" altLang="en-US" sz="1400" dirty="0" smtClean="0"/>
              <a:t>15:30 </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September 10,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	</a:t>
            </a:r>
          </a:p>
          <a:p>
            <a:pPr>
              <a:lnSpc>
                <a:spcPct val="80000"/>
              </a:lnSpc>
            </a:pPr>
            <a:r>
              <a:rPr lang="en-CA" altLang="en-US" sz="1400" dirty="0" smtClean="0"/>
              <a:t>Tuesday</a:t>
            </a:r>
            <a:r>
              <a:rPr lang="en-US" altLang="en-US" sz="1400" dirty="0" smtClean="0"/>
              <a:t> September 11, 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a:t>
            </a:r>
            <a:r>
              <a:rPr lang="en-US" altLang="en-US" sz="1200" dirty="0" smtClean="0"/>
              <a:t>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CA" altLang="en-US" sz="1400" dirty="0" smtClean="0"/>
              <a:t>Tuesday</a:t>
            </a:r>
            <a:r>
              <a:rPr lang="en-US" altLang="en-US" sz="1400" dirty="0" smtClean="0"/>
              <a:t> </a:t>
            </a:r>
            <a:r>
              <a:rPr lang="en-US" altLang="en-US" sz="1400" dirty="0"/>
              <a:t>September 11, </a:t>
            </a:r>
            <a:r>
              <a:rPr lang="en-US" altLang="en-US" sz="1400" dirty="0" smtClean="0"/>
              <a:t>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September 11,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September 11, 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September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September 12, </a:t>
            </a:r>
            <a:r>
              <a:rPr lang="en-US" altLang="en-US" sz="1200" dirty="0"/>
              <a:t>16:00 – 18:00</a:t>
            </a:r>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September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September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September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September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0082253"/>
              </p:ext>
            </p:extLst>
          </p:nvPr>
        </p:nvGraphicFramePr>
        <p:xfrm>
          <a:off x="914400" y="1981200"/>
          <a:ext cx="7086600" cy="261360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pPr algn="ctr"/>
                      <a:endParaRPr lang="en-US" sz="1800"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457200">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sz="1800" b="1" dirty="0"/>
                    </a:p>
                  </a:txBody>
                  <a:tcPr/>
                </a:tc>
                <a:tc hMerge="1">
                  <a:txBody>
                    <a:bodyPr/>
                    <a:lstStyle/>
                    <a:p>
                      <a:endParaRPr lang="en-US"/>
                    </a:p>
                  </a:txBody>
                  <a:tcPr/>
                </a:tc>
                <a:tc>
                  <a:txBody>
                    <a:bodyPr/>
                    <a:lstStyle/>
                    <a:p>
                      <a:endParaRPr lang="en-US" b="1" dirty="0"/>
                    </a:p>
                  </a:txBody>
                  <a:tcPr/>
                </a:tc>
              </a:tr>
              <a:tr h="381000">
                <a:tc>
                  <a:txBody>
                    <a:bodyPr/>
                    <a:lstStyle/>
                    <a:p>
                      <a:pPr algn="ctr"/>
                      <a:r>
                        <a:rPr lang="en-US" dirty="0" smtClean="0"/>
                        <a:t>PM 1</a:t>
                      </a:r>
                      <a:endParaRPr lang="en-US"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b="1" dirty="0" smtClean="0"/>
                        <a:t>TGax</a:t>
                      </a:r>
                      <a:endParaRPr lang="en-US" b="1" dirty="0"/>
                    </a:p>
                  </a:txBody>
                  <a:tcPr/>
                </a:tc>
              </a:tr>
              <a:tr h="457200">
                <a:tc>
                  <a:txBody>
                    <a:bodyPr/>
                    <a:lstStyle/>
                    <a:p>
                      <a:pPr algn="ctr"/>
                      <a:r>
                        <a:rPr lang="en-US" dirty="0" smtClean="0"/>
                        <a:t>PM</a:t>
                      </a:r>
                      <a:r>
                        <a:rPr lang="en-US" baseline="0" dirty="0" smtClean="0"/>
                        <a:t> 2</a:t>
                      </a:r>
                      <a:endParaRPr lang="en-US" dirty="0"/>
                    </a:p>
                  </a:txBody>
                  <a:tcPr/>
                </a:tc>
                <a:tc gridSpan="2">
                  <a:txBody>
                    <a:bodyPr/>
                    <a:lstStyle/>
                    <a:p>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r>
                        <a:rPr lang="en-US" sz="1400" dirty="0" smtClean="0"/>
                        <a:t>Ad</a:t>
                      </a:r>
                      <a:r>
                        <a:rPr lang="en-US" sz="1400" baseline="0" dirty="0" smtClean="0"/>
                        <a:t> hoc</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r>
                        <a:rPr lang="en-US" sz="1400" dirty="0" smtClean="0"/>
                        <a:t>Ad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8" name="TextBox 7"/>
          <p:cNvSpPr txBox="1"/>
          <p:nvPr/>
        </p:nvSpPr>
        <p:spPr>
          <a:xfrm>
            <a:off x="990600" y="5029200"/>
            <a:ext cx="6781800" cy="830997"/>
          </a:xfrm>
          <a:prstGeom prst="rect">
            <a:avLst/>
          </a:prstGeom>
          <a:noFill/>
        </p:spPr>
        <p:txBody>
          <a:bodyPr wrap="square" rtlCol="0">
            <a:spAutoFit/>
          </a:bodyPr>
          <a:lstStyle/>
          <a:p>
            <a:pPr marL="342900" indent="-342900">
              <a:buFontTx/>
              <a:buChar char="-"/>
            </a:pPr>
            <a:r>
              <a:rPr lang="en-US" dirty="0" smtClean="0">
                <a:solidFill>
                  <a:schemeClr val="tx1"/>
                </a:solidFill>
              </a:rPr>
              <a:t>Tuesday AM1 – 6GHz related submissions</a:t>
            </a:r>
          </a:p>
          <a:p>
            <a:pPr marL="342900" indent="-342900">
              <a:buFontTx/>
              <a:buChar char="-"/>
            </a:pPr>
            <a:r>
              <a:rPr lang="en-US" dirty="0" smtClean="0">
                <a:solidFill>
                  <a:schemeClr val="tx1"/>
                </a:solidFill>
              </a:rPr>
              <a:t>Thursday PM1 – Coexistence issues (802.19)</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September 10,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July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a:t>
            </a:r>
            <a:r>
              <a:rPr lang="en-US" altLang="en-US" dirty="0" smtClean="0"/>
              <a:t>Stacey</a:t>
            </a:r>
          </a:p>
          <a:p>
            <a:pPr lvl="0">
              <a:lnSpc>
                <a:spcPct val="80000"/>
              </a:lnSpc>
              <a:buFont typeface="Arial" panose="020B0604020202020204" pitchFamily="34" charset="0"/>
              <a:buChar char="•"/>
            </a:pPr>
            <a:r>
              <a:rPr lang="en-US" altLang="en-US" dirty="0" smtClean="0"/>
              <a:t>Status of 802.19 comments and CA Document.</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a:t>
            </a:r>
            <a:r>
              <a:rPr lang="en-US" dirty="0" smtClean="0"/>
              <a:t>. Update on Sept 10 @ 11:63 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670748964"/>
              </p:ext>
            </p:extLst>
          </p:nvPr>
        </p:nvGraphicFramePr>
        <p:xfrm>
          <a:off x="4254500" y="3149600"/>
          <a:ext cx="2527300" cy="2224024"/>
        </p:xfrm>
        <a:graphic>
          <a:graphicData uri="http://schemas.openxmlformats.org/presentationml/2006/ole">
            <mc:AlternateContent xmlns:mc="http://schemas.openxmlformats.org/markup-compatibility/2006">
              <mc:Choice xmlns:v="urn:schemas-microsoft-com:vml" Requires="v">
                <p:oleObj spid="_x0000_s1035"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254500" y="3149600"/>
                        <a:ext cx="2527300" cy="2224024"/>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2018</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a:buChar char="•"/>
            </a:pPr>
            <a:r>
              <a:rPr lang="en-CA" dirty="0"/>
              <a:t>The TG started the resolution of comments received on draft D3.0 </a:t>
            </a:r>
          </a:p>
          <a:p>
            <a:pPr>
              <a:buFont typeface="Arial"/>
              <a:buChar char="•"/>
            </a:pPr>
            <a:r>
              <a:rPr lang="en-CA" dirty="0"/>
              <a:t>Members of 802.19 WG were invited to make a presentation on their concerns related to the TG Coexistence Assurance document.</a:t>
            </a:r>
          </a:p>
          <a:p>
            <a:pPr>
              <a:buFont typeface="Arial"/>
              <a:buChar char="•"/>
            </a:pPr>
            <a:r>
              <a:rPr lang="en-CA" dirty="0"/>
              <a:t>The TG approved the proposed the PAR extension request and the revised CSD accommodating comments received from 802.3 WG.</a:t>
            </a:r>
          </a:p>
          <a:p>
            <a:pPr>
              <a:buFont typeface="Arial"/>
              <a:buChar char="•"/>
            </a:pPr>
            <a:r>
              <a:rPr lang="en-CA" dirty="0"/>
              <a:t>The TG prepared and approved a liaison response to </a:t>
            </a:r>
            <a:r>
              <a:rPr lang="en-CA" dirty="0" smtClean="0"/>
              <a:t>WBA</a:t>
            </a:r>
            <a:endParaRPr lang="en-CA"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https://mentor.ieee.org/802.11/dcn/18/11-18-1093-00-00ax-tgax-july-2018-san-diego-meeting-</a:t>
            </a:r>
            <a:r>
              <a:rPr lang="en-US" altLang="en-US" sz="1600" dirty="0" smtClean="0">
                <a:hlinkClick r:id="rId2"/>
              </a:rPr>
              <a:t>minutes.docx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3"/>
              </a:rPr>
              <a:t>https://mentor.ieee.org/802.11/dcn/18/11-18-1568-00-00ax-sept-2018-san-jose-phy-ad-hoc-meeting-</a:t>
            </a:r>
            <a:r>
              <a:rPr lang="en-US" altLang="en-US" sz="1600" dirty="0" smtClean="0">
                <a:hlinkClick r:id="rId3"/>
              </a:rPr>
              <a:t>minutes.docx</a:t>
            </a:r>
            <a:r>
              <a:rPr lang="en-US" altLang="en-US" sz="1600" dirty="0" smtClean="0"/>
              <a:t> </a:t>
            </a: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smtClean="0"/>
              <a:t>September </a:t>
            </a:r>
            <a:r>
              <a:rPr lang="en-US" altLang="zh-CN" sz="1600" dirty="0"/>
              <a:t>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smtClean="0"/>
              <a:t>September </a:t>
            </a:r>
            <a:r>
              <a:rPr lang="en-US" altLang="zh-CN" sz="1600" dirty="0"/>
              <a:t>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a:t>
            </a:r>
            <a:r>
              <a:rPr lang="en-US" altLang="zh-CN" sz="1100" dirty="0" smtClean="0">
                <a:solidFill>
                  <a:srgbClr val="FF0000"/>
                </a:solidFill>
              </a:rPr>
              <a:t>January </a:t>
            </a:r>
            <a:r>
              <a:rPr lang="en-US" altLang="zh-CN" sz="1100" dirty="0">
                <a:solidFill>
                  <a:srgbClr val="FF0000"/>
                </a:solidFill>
              </a:rPr>
              <a:t>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smtClean="0">
                <a:solidFill>
                  <a:schemeClr val="tx1"/>
                </a:solidFill>
              </a:rPr>
              <a:t>May </a:t>
            </a:r>
            <a:r>
              <a:rPr lang="en-CA" altLang="zh-CN" sz="1600" dirty="0">
                <a:solidFill>
                  <a:schemeClr val="tx1"/>
                </a:solidFill>
              </a:rPr>
              <a:t>2018: Draft 3.0 and WG letter </a:t>
            </a:r>
            <a:r>
              <a:rPr lang="en-CA" altLang="zh-CN" sz="1600" dirty="0" smtClean="0">
                <a:solidFill>
                  <a:schemeClr val="tx1"/>
                </a:solidFill>
              </a:rPr>
              <a:t>Ballot.</a:t>
            </a:r>
          </a:p>
          <a:p>
            <a:pPr lvl="1">
              <a:buFont typeface="Arial" panose="020B0604020202020204" pitchFamily="34" charset="0"/>
              <a:buChar char="•"/>
            </a:pPr>
            <a:r>
              <a:rPr lang="en-CA" altLang="zh-CN" sz="1400" b="1" dirty="0" smtClean="0">
                <a:solidFill>
                  <a:srgbClr val="00B050"/>
                </a:solidFill>
              </a:rPr>
              <a:t>LB-233: Opened June 1</a:t>
            </a:r>
            <a:r>
              <a:rPr lang="en-CA" altLang="zh-CN" sz="1400" b="1" baseline="30000" dirty="0" smtClean="0">
                <a:solidFill>
                  <a:srgbClr val="00B050"/>
                </a:solidFill>
              </a:rPr>
              <a:t>st</a:t>
            </a:r>
            <a:r>
              <a:rPr lang="en-CA" altLang="zh-CN" sz="1400" b="1" dirty="0" smtClean="0">
                <a:solidFill>
                  <a:srgbClr val="00B050"/>
                </a:solidFill>
              </a:rPr>
              <a:t> and closed July 1</a:t>
            </a:r>
            <a:r>
              <a:rPr lang="en-CA" altLang="zh-CN" sz="1400" b="1" baseline="30000" dirty="0" smtClean="0">
                <a:solidFill>
                  <a:srgbClr val="00B050"/>
                </a:solidFill>
              </a:rPr>
              <a:t>st</a:t>
            </a:r>
            <a:r>
              <a:rPr lang="en-CA" altLang="zh-CN" sz="1400" b="1" dirty="0" smtClean="0">
                <a:solidFill>
                  <a:srgbClr val="00B050"/>
                </a:solidFill>
              </a:rPr>
              <a:t>, 2018 – Passed (86.5%)</a:t>
            </a:r>
            <a:endParaRPr lang="en-CA" altLang="zh-CN" sz="1400" b="1" dirty="0">
              <a:solidFill>
                <a:srgbClr val="00B050"/>
              </a:solidFill>
            </a:endParaRPr>
          </a:p>
          <a:p>
            <a:pPr>
              <a:buFont typeface="Arial" panose="020B0604020202020204" pitchFamily="34" charset="0"/>
              <a:buChar char="•"/>
            </a:pPr>
            <a:r>
              <a:rPr lang="en-CA" altLang="zh-CN" sz="1600" dirty="0" smtClean="0">
                <a:solidFill>
                  <a:schemeClr val="tx1"/>
                </a:solidFill>
              </a:rPr>
              <a:t>July </a:t>
            </a:r>
            <a:r>
              <a:rPr lang="en-CA" altLang="zh-CN" sz="1600" dirty="0">
                <a:solidFill>
                  <a:schemeClr val="tx1"/>
                </a:solidFill>
              </a:rPr>
              <a:t>2018: MDR (Mandatory Document Review</a:t>
            </a:r>
            <a:r>
              <a:rPr lang="en-CA" altLang="zh-CN" sz="1600" dirty="0" smtClean="0">
                <a:solidFill>
                  <a:schemeClr val="tx1"/>
                </a:solidFill>
              </a:rPr>
              <a:t>) – Currently underway</a:t>
            </a:r>
          </a:p>
          <a:p>
            <a:pPr>
              <a:buFont typeface="Arial" panose="020B0604020202020204" pitchFamily="34" charset="0"/>
              <a:buChar char="•"/>
            </a:pPr>
            <a:r>
              <a:rPr lang="en-CA" altLang="zh-CN" sz="1600" dirty="0" smtClean="0">
                <a:solidFill>
                  <a:schemeClr val="tx1"/>
                </a:solidFill>
              </a:rPr>
              <a:t>November 2018: Draft D4.0 and Recirculation</a:t>
            </a:r>
          </a:p>
          <a:p>
            <a:pPr>
              <a:buFont typeface="Arial" panose="020B0604020202020204" pitchFamily="34" charset="0"/>
              <a:buChar char="•"/>
            </a:pPr>
            <a:r>
              <a:rPr lang="en-CA" altLang="zh-CN" sz="1600" dirty="0" smtClean="0">
                <a:solidFill>
                  <a:srgbClr val="FFC000"/>
                </a:solidFill>
              </a:rPr>
              <a:t>February 2019: Formation of SB pool </a:t>
            </a:r>
            <a:endParaRPr lang="en-US" altLang="zh-CN" sz="1200" dirty="0" smtClean="0">
              <a:solidFill>
                <a:srgbClr val="FFC000"/>
              </a:solidFill>
            </a:endParaRPr>
          </a:p>
          <a:p>
            <a:pPr>
              <a:buFont typeface="Arial" panose="020B0604020202020204" pitchFamily="34" charset="0"/>
              <a:buChar char="•"/>
            </a:pPr>
            <a:r>
              <a:rPr lang="en-CA" altLang="zh-CN" sz="1600" dirty="0" smtClean="0">
                <a:solidFill>
                  <a:srgbClr val="FFC000"/>
                </a:solidFill>
              </a:rPr>
              <a:t>March 2019: Draft 5.0 and Recirculation (unchanged) </a:t>
            </a:r>
            <a:endParaRPr lang="en-CA" altLang="zh-CN" sz="1600" dirty="0">
              <a:solidFill>
                <a:srgbClr val="FFC000"/>
              </a:solidFill>
            </a:endParaRPr>
          </a:p>
          <a:p>
            <a:pPr>
              <a:buFont typeface="Arial" panose="020B0604020202020204" pitchFamily="34" charset="0"/>
              <a:buChar char="•"/>
            </a:pPr>
            <a:r>
              <a:rPr lang="en-US" altLang="zh-CN" sz="1600" strike="sngStrike" dirty="0" smtClean="0">
                <a:solidFill>
                  <a:schemeClr val="accent6">
                    <a:lumMod val="75000"/>
                  </a:schemeClr>
                </a:solidFill>
              </a:rPr>
              <a:t>September</a:t>
            </a:r>
            <a:r>
              <a:rPr lang="en-US" altLang="zh-CN" sz="1600" dirty="0" smtClean="0">
                <a:solidFill>
                  <a:schemeClr val="accent6">
                    <a:lumMod val="75000"/>
                  </a:schemeClr>
                </a:solidFill>
              </a:rPr>
              <a:t> July 2019: Sponsor Ballot</a:t>
            </a:r>
          </a:p>
          <a:p>
            <a:pPr>
              <a:buFont typeface="Arial" panose="020B0604020202020204" pitchFamily="34" charset="0"/>
              <a:buChar char="•"/>
            </a:pPr>
            <a:r>
              <a:rPr lang="en-CA" altLang="zh-CN" sz="1600" dirty="0" smtClean="0">
                <a:solidFill>
                  <a:srgbClr val="FFC000"/>
                </a:solidFill>
              </a:rPr>
              <a:t>January 2020: </a:t>
            </a:r>
            <a:r>
              <a:rPr lang="en-CA" altLang="zh-CN" sz="1600" dirty="0" err="1" smtClean="0">
                <a:solidFill>
                  <a:srgbClr val="FFC000"/>
                </a:solidFill>
              </a:rPr>
              <a:t>RevCom</a:t>
            </a:r>
            <a:r>
              <a:rPr lang="en-CA" altLang="zh-CN" sz="1600" dirty="0" smtClean="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September 09-14,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Big Island, Hawaii</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7435749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802.19 Comments and CA Document</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a:buChar char="•"/>
            </a:pPr>
            <a:r>
              <a:rPr lang="en-US" sz="2000" dirty="0" smtClean="0"/>
              <a:t>Possible resolutions to 802.19 comments were discussed last week and a submission was uploaded</a:t>
            </a:r>
          </a:p>
          <a:p>
            <a:pPr lvl="1">
              <a:buFont typeface="Arial"/>
              <a:buChar char="•"/>
            </a:pPr>
            <a:r>
              <a:rPr lang="en-US" sz="1800" dirty="0">
                <a:hlinkClick r:id="rId2"/>
              </a:rPr>
              <a:t>https://mentor.ieee.org/802.11/dcn/18/11-18-1532-00-00ax-tgax-coexistence-assurance-document-</a:t>
            </a:r>
            <a:r>
              <a:rPr lang="en-US" sz="1800" dirty="0" smtClean="0">
                <a:hlinkClick r:id="rId2"/>
              </a:rPr>
              <a:t>comments.docx</a:t>
            </a:r>
            <a:r>
              <a:rPr lang="en-US" sz="1800" dirty="0" smtClean="0"/>
              <a:t> </a:t>
            </a:r>
          </a:p>
          <a:p>
            <a:pPr>
              <a:buFont typeface="Arial"/>
              <a:buChar char="•"/>
            </a:pPr>
            <a:r>
              <a:rPr lang="en-US" sz="2000" dirty="0" smtClean="0"/>
              <a:t>A new revision of the CA assurance document was uploaded</a:t>
            </a:r>
          </a:p>
          <a:p>
            <a:pPr lvl="1">
              <a:buFont typeface="Arial"/>
              <a:buChar char="•"/>
            </a:pPr>
            <a:r>
              <a:rPr lang="en-US" sz="1800" dirty="0">
                <a:hlinkClick r:id="rId3"/>
              </a:rPr>
              <a:t>https://mentor.ieee.org/802.11/dcn/16/11-16-1348-04-00ax-coexistence-</a:t>
            </a:r>
            <a:r>
              <a:rPr lang="en-US" sz="1800" dirty="0" smtClean="0">
                <a:hlinkClick r:id="rId3"/>
              </a:rPr>
              <a:t>assurance.docx</a:t>
            </a:r>
            <a:endParaRPr lang="en-US" sz="1800" dirty="0" smtClean="0"/>
          </a:p>
          <a:p>
            <a:pPr>
              <a:buFont typeface="Arial"/>
              <a:buChar char="•"/>
            </a:pPr>
            <a:r>
              <a:rPr lang="en-US" sz="2000" dirty="0" smtClean="0"/>
              <a:t>A discussion is scheduled on Thursday PM 1 (after the TG completes its motions). Peter </a:t>
            </a:r>
            <a:r>
              <a:rPr lang="en-US" sz="2000" dirty="0" err="1" smtClean="0"/>
              <a:t>Ecclesine</a:t>
            </a:r>
            <a:r>
              <a:rPr lang="en-US" sz="2000" dirty="0" smtClean="0"/>
              <a:t> will present submission 11-18/1559r0</a:t>
            </a:r>
          </a:p>
          <a:p>
            <a:pPr lvl="1">
              <a:buFont typeface="Arial"/>
              <a:buChar char="•"/>
            </a:pPr>
            <a:r>
              <a:rPr lang="en-US" sz="1800" dirty="0">
                <a:hlinkClick r:id="rId4"/>
              </a:rPr>
              <a:t>https://mentor.ieee.org/802.11/dcn/18/11-18-1559-00-0000-rlan-and-uwb-regulatory-</a:t>
            </a:r>
            <a:r>
              <a:rPr lang="en-US" sz="1800" dirty="0" smtClean="0">
                <a:hlinkClick r:id="rId4"/>
              </a:rPr>
              <a:t>status.docx</a:t>
            </a:r>
            <a:r>
              <a:rPr lang="en-US" sz="1800" dirty="0" smtClean="0"/>
              <a:t> </a:t>
            </a:r>
            <a:endParaRPr lang="en-US" sz="1800" dirty="0"/>
          </a:p>
          <a:p>
            <a:pPr lvl="1">
              <a:buFont typeface="Arial"/>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52180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10,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Ad Hoc Group Meetings</a:t>
            </a:r>
          </a:p>
          <a:p>
            <a:pPr lvl="1">
              <a:lnSpc>
                <a:spcPct val="80000"/>
              </a:lnSpc>
              <a:buFont typeface="Arial" panose="020B0604020202020204" pitchFamily="34" charset="0"/>
              <a:buChar char="•"/>
            </a:pPr>
            <a:r>
              <a:rPr lang="en-US" altLang="en-US" dirty="0" smtClean="0"/>
              <a:t>Ad hoc #1:</a:t>
            </a:r>
          </a:p>
          <a:p>
            <a:pPr lvl="1">
              <a:lnSpc>
                <a:spcPct val="80000"/>
              </a:lnSpc>
              <a:buFont typeface="Arial" panose="020B0604020202020204" pitchFamily="34" charset="0"/>
              <a:buChar char="•"/>
            </a:pPr>
            <a:r>
              <a:rPr lang="en-US" altLang="en-US" dirty="0" smtClean="0"/>
              <a:t>Ad hoc #2:</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a:t>
            </a:r>
            <a:r>
              <a:rPr lang="en-US" altLang="en-US" dirty="0" smtClean="0"/>
              <a:t>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September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11,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32605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September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1272</TotalTime>
  <Words>2181</Words>
  <Application>Microsoft Macintosh PowerPoint</Application>
  <PresentationFormat>On-screen Show (4:3)</PresentationFormat>
  <Paragraphs>365</Paragraphs>
  <Slides>33</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6" baseType="lpstr">
      <vt:lpstr>Office Theme</vt:lpstr>
      <vt:lpstr>Document</vt:lpstr>
      <vt:lpstr>Microsoft Excel Sheet</vt:lpstr>
      <vt:lpstr>TGax September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10, 08:00 – 10:00 </vt:lpstr>
      <vt:lpstr>Submissions</vt:lpstr>
      <vt:lpstr>Summary from July 2018</vt:lpstr>
      <vt:lpstr>Approval of  TG Minutes (May 2018 Meeting and Telecon Minutes) </vt:lpstr>
      <vt:lpstr>Timeline</vt:lpstr>
      <vt:lpstr>Editor Report </vt:lpstr>
      <vt:lpstr>Status of 802.19 Comments and CA Document</vt:lpstr>
      <vt:lpstr>Agenda for Monday September 10, 19:30 – 21:30 </vt:lpstr>
      <vt:lpstr>Agenda for Tuesday September 11, 08:00 – 10:00 </vt:lpstr>
      <vt:lpstr>Agenda for Tuesday September 11, 10:30 – 12:30 </vt:lpstr>
      <vt:lpstr>Agenda for Tuesday September 11, 16:00 – 18:00 </vt:lpstr>
      <vt:lpstr>Agenda for Tuesday September 11, 19:30 – 21:30 </vt:lpstr>
      <vt:lpstr>Agenda for Wednesday September 12, 08:00 – 10:00 </vt:lpstr>
      <vt:lpstr>Agenda for Wednesday September 12, 16:00 – 18:00 </vt:lpstr>
      <vt:lpstr>Agenda for Thursday September 13, 08:00 – 10:00</vt:lpstr>
      <vt:lpstr>Agenda for Thursday September 13, 13:30 – 15:30</vt:lpstr>
      <vt:lpstr>Motions</vt:lpstr>
      <vt:lpstr>Ad Hoc Meeting</vt:lpstr>
      <vt:lpstr>Telecons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88</cp:revision>
  <cp:lastPrinted>1601-01-01T00:00:00Z</cp:lastPrinted>
  <dcterms:created xsi:type="dcterms:W3CDTF">2017-01-26T15:28:16Z</dcterms:created>
  <dcterms:modified xsi:type="dcterms:W3CDTF">2018-09-10T15:53:54Z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1533048009</vt:lpwstr>
  </property>
</Properties>
</file>