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91" r:id="rId22"/>
    <p:sldId id="292" r:id="rId23"/>
    <p:sldId id="290" r:id="rId24"/>
    <p:sldId id="278" r:id="rId25"/>
    <p:sldId id="293"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a:t>
            </a:r>
            <a:r>
              <a:rPr lang="en-US" dirty="0" smtClean="0"/>
              <a:t>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a:t>
            </a:r>
            <a:r>
              <a:rPr lang="en-US" dirty="0" smtClean="0"/>
              <a:t>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802.11-18/xxxxr0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a:t>
            </a:r>
            <a:r>
              <a:rPr lang="en-US" altLang="en-US" dirty="0" smtClean="0"/>
              <a:t> </a:t>
            </a:r>
            <a:r>
              <a:rPr lang="en-US" altLang="en-US" dirty="0" smtClean="0"/>
              <a:t>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smtClean="0"/>
              <a:t>teleconference</a:t>
            </a:r>
            <a:r>
              <a:rPr lang="en-US" dirty="0" smtClean="0"/>
              <a:t> </a:t>
            </a:r>
            <a:r>
              <a:rPr lang="en-US" dirty="0" smtClean="0"/>
              <a:t>minutes since </a:t>
            </a:r>
            <a:r>
              <a:rPr lang="en-US" dirty="0" smtClean="0"/>
              <a:t>July</a:t>
            </a:r>
            <a:r>
              <a:rPr lang="en-US" dirty="0" smtClean="0"/>
              <a:t> </a:t>
            </a:r>
            <a:r>
              <a:rPr lang="en-US" dirty="0" smtClean="0"/>
              <a:t>2018.</a:t>
            </a:r>
          </a:p>
          <a:p>
            <a:pPr>
              <a:buFont typeface="Arial" panose="020B0604020202020204" pitchFamily="34" charset="0"/>
              <a:buChar char="•"/>
            </a:pPr>
            <a:r>
              <a:rPr lang="en-US" dirty="0" smtClean="0"/>
              <a:t>Continue </a:t>
            </a:r>
            <a:r>
              <a:rPr lang="en-US" dirty="0" smtClean="0"/>
              <a:t>working </a:t>
            </a:r>
            <a:r>
              <a:rPr lang="en-US" dirty="0" smtClean="0"/>
              <a:t>on resolving comments received on draft D3.0</a:t>
            </a:r>
            <a:r>
              <a:rPr lang="en-US" dirty="0" smtClean="0"/>
              <a:t>.</a:t>
            </a:r>
          </a:p>
          <a:p>
            <a:pPr>
              <a:buFont typeface="Arial" panose="020B0604020202020204" pitchFamily="34" charset="0"/>
              <a:buChar char="•"/>
            </a:pPr>
            <a:r>
              <a:rPr lang="en-US" dirty="0" smtClean="0"/>
              <a:t>Schedule TG ad hoc meeting, if needed.</a:t>
            </a:r>
            <a:endParaRPr lang="en-US" dirty="0" smtClean="0"/>
          </a:p>
          <a:p>
            <a:pPr>
              <a:buFont typeface="Arial" panose="020B0604020202020204" pitchFamily="34" charset="0"/>
              <a:buChar char="•"/>
            </a:pPr>
            <a:r>
              <a:rPr lang="en-US" dirty="0" smtClean="0"/>
              <a:t>Schedule TG </a:t>
            </a:r>
            <a:r>
              <a:rPr lang="en-US" dirty="0" smtClean="0"/>
              <a:t>teleconference times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a:t>
            </a:r>
            <a:r>
              <a:rPr lang="en-US" altLang="en-US" sz="1400" dirty="0" smtClean="0"/>
              <a:t>September </a:t>
            </a:r>
            <a:r>
              <a:rPr lang="en-US" altLang="en-US" sz="1400" dirty="0" smtClean="0"/>
              <a:t>10</a:t>
            </a:r>
            <a:r>
              <a:rPr lang="en-US" altLang="en-US" sz="1400" dirty="0" smtClean="0"/>
              <a:t>,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smtClean="0"/>
              <a:t>September </a:t>
            </a:r>
            <a:r>
              <a:rPr lang="en-US" altLang="en-US" sz="1400" dirty="0" smtClean="0"/>
              <a:t>10</a:t>
            </a:r>
            <a:r>
              <a:rPr lang="en-US" altLang="en-US" sz="1400" dirty="0" smtClean="0"/>
              <a:t>, 19:30 </a:t>
            </a:r>
            <a:r>
              <a:rPr lang="en-US" altLang="en-US" sz="1400" dirty="0"/>
              <a:t>– </a:t>
            </a:r>
            <a:r>
              <a:rPr lang="en-US" altLang="en-US" sz="1400" dirty="0" smtClean="0"/>
              <a:t>21</a:t>
            </a:r>
            <a:r>
              <a:rPr lang="en-US" altLang="en-US" sz="1400" dirty="0" smtClean="0"/>
              <a:t>:30</a:t>
            </a:r>
            <a:endParaRPr lang="en-US" altLang="en-US" sz="1400" dirty="0"/>
          </a:p>
          <a:p>
            <a:pPr lvl="1">
              <a:lnSpc>
                <a:spcPct val="80000"/>
              </a:lnSpc>
            </a:pPr>
            <a:r>
              <a:rPr lang="en-US" altLang="en-US" sz="1200" dirty="0" smtClean="0"/>
              <a:t>Ad hoc group meetings</a:t>
            </a:r>
            <a:r>
              <a:rPr lang="en-US" altLang="en-US" sz="1200" dirty="0" smtClean="0"/>
              <a:t>	</a:t>
            </a:r>
          </a:p>
          <a:p>
            <a:pPr>
              <a:lnSpc>
                <a:spcPct val="80000"/>
              </a:lnSpc>
            </a:pPr>
            <a:r>
              <a:rPr lang="en-CA" altLang="en-US" sz="1400" dirty="0" smtClean="0"/>
              <a:t>Tuesday</a:t>
            </a:r>
            <a:r>
              <a:rPr lang="en-US" altLang="en-US" sz="1400" dirty="0" smtClean="0"/>
              <a:t> </a:t>
            </a:r>
            <a:r>
              <a:rPr lang="en-US" altLang="en-US" sz="1400" dirty="0" smtClean="0"/>
              <a:t>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r>
              <a:rPr lang="en-US" altLang="en-US" sz="1600" dirty="0"/>
              <a:t>	</a:t>
            </a:r>
          </a:p>
          <a:p>
            <a:pPr lvl="0">
              <a:lnSpc>
                <a:spcPct val="80000"/>
              </a:lnSpc>
            </a:pPr>
            <a:r>
              <a:rPr lang="en-CA" altLang="en-US" sz="1400" dirty="0" smtClean="0"/>
              <a:t>Tuesday</a:t>
            </a:r>
            <a:r>
              <a:rPr lang="en-US" altLang="en-US" sz="1400" dirty="0" smtClean="0"/>
              <a:t> </a:t>
            </a:r>
            <a:r>
              <a:rPr lang="en-US" altLang="en-US" sz="1400" dirty="0" smtClean="0"/>
              <a:t>September 11,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a:t>
            </a:r>
            <a:r>
              <a:rPr lang="en-US" altLang="en-US" sz="1200" dirty="0" smtClean="0"/>
              <a:t>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a:t>
            </a:r>
            <a:r>
              <a:rPr lang="en-US" altLang="en-US" sz="1200" dirty="0" smtClean="0"/>
              <a:t>September </a:t>
            </a:r>
            <a:r>
              <a:rPr lang="en-US" altLang="en-US" sz="1200" dirty="0" smtClean="0"/>
              <a:t>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a:t>
            </a:r>
            <a:r>
              <a:rPr lang="en-US" altLang="en-US" sz="1200" dirty="0" smtClean="0"/>
              <a:t>September </a:t>
            </a:r>
            <a:r>
              <a:rPr lang="en-US" altLang="en-US" sz="1200" dirty="0" smtClean="0"/>
              <a:t>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a:t>
            </a:r>
            <a:r>
              <a:rPr lang="en-US" altLang="en-US" sz="1200" dirty="0" smtClean="0"/>
              <a:t> </a:t>
            </a:r>
            <a:r>
              <a:rPr lang="en-US" altLang="en-US" sz="1200" dirty="0" smtClean="0"/>
              <a:t>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September </a:t>
            </a:r>
            <a:r>
              <a:rPr lang="en-US" dirty="0" smtClean="0"/>
              <a:t>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78051002"/>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Ad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a:t>
            </a:r>
            <a:r>
              <a:rPr lang="en-US" altLang="en-US" dirty="0" smtClean="0"/>
              <a:t>10</a:t>
            </a:r>
            <a:r>
              <a:rPr lang="en-US" altLang="en-US" dirty="0" smtClean="0"/>
              <a:t>,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Stacey</a:t>
            </a:r>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July</a:t>
            </a:r>
            <a:r>
              <a:rPr lang="en-US" dirty="0" smtClean="0"/>
              <a:t> </a:t>
            </a:r>
            <a:r>
              <a:rPr lang="en-US" dirty="0" smtClean="0"/>
              <a:t>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a:t>
            </a:r>
            <a:r>
              <a:rPr lang="en-US" altLang="en-US" sz="2000" dirty="0" smtClean="0"/>
              <a:t> </a:t>
            </a:r>
            <a:r>
              <a:rPr lang="en-US" altLang="en-US" sz="2000" dirty="0" smtClean="0"/>
              <a:t>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r>
              <a:rPr lang="en-CA" altLang="zh-CN" sz="1600" dirty="0" smtClean="0">
                <a:solidFill>
                  <a:schemeClr val="tx1"/>
                </a:solidFill>
              </a:rPr>
              <a: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dirty="0" smtClean="0">
                <a:solidFill>
                  <a:schemeClr val="tx1"/>
                </a:solidFill>
              </a:rPr>
              <a:t>July</a:t>
            </a:r>
            <a:r>
              <a:rPr lang="en-CA" altLang="zh-CN" sz="1600" dirty="0" smtClean="0">
                <a:solidFill>
                  <a:schemeClr val="tx1"/>
                </a:solidFill>
              </a:rPr>
              <a:t> </a:t>
            </a:r>
            <a:r>
              <a:rPr lang="en-CA" altLang="zh-CN" sz="1600" dirty="0">
                <a:solidFill>
                  <a:schemeClr val="tx1"/>
                </a:solidFill>
              </a:rPr>
              <a:t>2018: MDR (Mandatory Document Review</a:t>
            </a:r>
            <a:r>
              <a:rPr lang="en-CA" altLang="zh-CN" sz="1600" dirty="0" smtClean="0">
                <a:solidFill>
                  <a:schemeClr val="tx1"/>
                </a:solidFill>
              </a:rPr>
              <a:t>) – 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a:t>
            </a:r>
            <a:r>
              <a:rPr lang="en-CA" altLang="zh-CN" sz="1600" dirty="0" smtClean="0">
                <a:solidFill>
                  <a:srgbClr val="FFC000"/>
                </a:solidFill>
              </a:rPr>
              <a:t>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a:t>
            </a:r>
            <a:r>
              <a:rPr lang="en-US" sz="4000" dirty="0" smtClean="0">
                <a:latin typeface="Arial" panose="020B0604020202020204" pitchFamily="34" charset="0"/>
              </a:rPr>
              <a:t>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a:t>
            </a:r>
            <a:r>
              <a:rPr lang="en-US" sz="4000" dirty="0" smtClean="0">
                <a:latin typeface="Arial" panose="020B0604020202020204" pitchFamily="34" charset="0"/>
              </a:rPr>
              <a:t>,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September </a:t>
            </a:r>
            <a:r>
              <a:rPr lang="en-US" dirty="0" smtClean="0"/>
              <a:t>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a:t>
            </a:r>
            <a:r>
              <a:rPr lang="en-US" altLang="en-US" dirty="0" smtClean="0"/>
              <a:t>10</a:t>
            </a:r>
            <a:r>
              <a:rPr lang="en-US" altLang="en-US" dirty="0" smtClean="0"/>
              <a:t>, 19:30 </a:t>
            </a:r>
            <a:r>
              <a:rPr lang="en-US" altLang="en-US" dirty="0"/>
              <a:t>– </a:t>
            </a:r>
            <a:r>
              <a:rPr lang="en-US" altLang="en-US" dirty="0" smtClean="0"/>
              <a:t>21</a:t>
            </a:r>
            <a:r>
              <a:rPr lang="en-US" altLang="en-US" dirty="0" smtClean="0"/>
              <a:t>:30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Ad hoc #1:</a:t>
            </a:r>
          </a:p>
          <a:p>
            <a:pPr lvl="1">
              <a:lnSpc>
                <a:spcPct val="80000"/>
              </a:lnSpc>
              <a:buFont typeface="Arial" panose="020B0604020202020204" pitchFamily="34" charset="0"/>
              <a:buChar char="•"/>
            </a:pPr>
            <a:r>
              <a:rPr lang="en-US" altLang="en-US" dirty="0" smtClean="0"/>
              <a:t>Ad hoc #2:</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8682094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a:t>
            </a:r>
            <a:r>
              <a:rPr lang="en-US" altLang="en-US" dirty="0" smtClean="0"/>
              <a:t>September 11, </a:t>
            </a:r>
            <a:r>
              <a:rPr lang="en-US" altLang="en-US" dirty="0" smtClean="0"/>
              <a:t>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a:t>
            </a:r>
            <a:r>
              <a:rPr lang="en-US" altLang="en-US" dirty="0" smtClean="0"/>
              <a:t>September 11,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a:t>
            </a:r>
            <a:r>
              <a:rPr lang="en-US" altLang="en-US" dirty="0" smtClean="0"/>
              <a:t>September 12,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smtClean="0"/>
              <a:t>September 13, </a:t>
            </a:r>
            <a:r>
              <a:rPr lang="en-US" altLang="en-US" dirty="0" smtClean="0"/>
              <a:t>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1216</TotalTime>
  <Words>1549</Words>
  <Application>Microsoft Office PowerPoint</Application>
  <PresentationFormat>On-screen Show (4:3)</PresentationFormat>
  <Paragraphs>341</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08:00 – 10:00 </vt:lpstr>
      <vt:lpstr>Submissions</vt:lpstr>
      <vt:lpstr>Summary from July 2018</vt:lpstr>
      <vt:lpstr>Approval of  TG Minutes (May 2018 Meeting and Telecon Minutes) </vt:lpstr>
      <vt:lpstr>Timeline</vt:lpstr>
      <vt:lpstr>Editor Report </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Agenda for Wednesday September 12, 16:00 – 18:00 </vt:lpstr>
      <vt:lpstr>Agenda for Thursday September 13, 08:00 – 10:00</vt:lpstr>
      <vt:lpstr>Agenda for Thursday September 13,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79</cp:revision>
  <cp:lastPrinted>1601-01-01T00:00:00Z</cp:lastPrinted>
  <dcterms:created xsi:type="dcterms:W3CDTF">2017-01-26T15:28:16Z</dcterms:created>
  <dcterms:modified xsi:type="dcterms:W3CDTF">2018-07-31T16:19:51Z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