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77"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varScale="1">
        <p:scale>
          <a:sx n="71" d="100"/>
          <a:sy n="71" d="100"/>
        </p:scale>
        <p:origin x="-211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4"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30"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err="1" smtClean="0"/>
              <a:t>Tianyu</a:t>
            </a:r>
            <a:r>
              <a:rPr lang="en-US" altLang="en-US" dirty="0" smtClean="0"/>
              <a:t> Wu and Samsung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September 05,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September 2018</a:t>
            </a:r>
            <a:endParaRPr lang="en-GB"/>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10:00 – 10:10		Call the meeting to order and IPR Slides</a:t>
            </a:r>
          </a:p>
          <a:p>
            <a:r>
              <a:rPr lang="en-US" dirty="0" smtClean="0"/>
              <a:t>10:10 – 12:00 	Comment Resolution </a:t>
            </a:r>
          </a:p>
          <a:p>
            <a:r>
              <a:rPr lang="en-US" dirty="0"/>
              <a:t>	</a:t>
            </a:r>
            <a:r>
              <a:rPr lang="en-US" dirty="0" smtClean="0"/>
              <a:t>						</a:t>
            </a:r>
            <a:r>
              <a:rPr lang="en-US" smtClean="0"/>
              <a:t>Coexistence issues</a:t>
            </a:r>
            <a:endParaRPr lang="en-US" dirty="0" smtClean="0"/>
          </a:p>
          <a:p>
            <a:r>
              <a:rPr lang="en-US" dirty="0" smtClean="0"/>
              <a:t>12:00 – 1:00		Lunch</a:t>
            </a:r>
          </a:p>
          <a:p>
            <a:r>
              <a:rPr lang="en-US" dirty="0" smtClean="0"/>
              <a:t>1:00 – 3:15		Comment Resolution</a:t>
            </a:r>
          </a:p>
          <a:p>
            <a:r>
              <a:rPr lang="en-US" dirty="0" smtClean="0"/>
              <a:t>3:15 – 3:45		Break</a:t>
            </a:r>
          </a:p>
          <a:p>
            <a:r>
              <a:rPr lang="en-US" dirty="0" smtClean="0"/>
              <a:t>3:45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10884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 updated Sept 4 @ 17:47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480045437"/>
              </p:ext>
            </p:extLst>
          </p:nvPr>
        </p:nvGraphicFramePr>
        <p:xfrm>
          <a:off x="4254499" y="3149600"/>
          <a:ext cx="2309091" cy="2032000"/>
        </p:xfrm>
        <a:graphic>
          <a:graphicData uri="http://schemas.openxmlformats.org/presentationml/2006/ole">
            <mc:AlternateContent xmlns:mc="http://schemas.openxmlformats.org/markup-compatibility/2006">
              <mc:Choice xmlns:v="urn:schemas-microsoft-com:vml" Requires="v">
                <p:oleObj spid="_x0000_s1033"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254499" y="3149600"/>
                        <a:ext cx="2309091" cy="20320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September 0</a:t>
            </a:r>
            <a:r>
              <a:rPr lang="en-US" altLang="en-US" dirty="0"/>
              <a:t>6</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September 0</a:t>
            </a:r>
            <a:r>
              <a:rPr lang="en-US" altLang="en-US" dirty="0"/>
              <a:t>7</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5-7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TotalTime>
  <Words>1035</Words>
  <Application>Microsoft Macintosh PowerPoint</Application>
  <PresentationFormat>On-screen Show (4:3)</PresentationFormat>
  <Paragraphs>168</Paragraphs>
  <Slides>16</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Office Theme</vt:lpstr>
      <vt:lpstr>Document</vt:lpstr>
      <vt:lpstr>Microsoft Excel Sheet</vt:lpstr>
      <vt:lpstr>TGax September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September 05, 2018</vt:lpstr>
      <vt:lpstr>PowerPoint Presentation</vt:lpstr>
      <vt:lpstr>Submissions</vt:lpstr>
      <vt:lpstr>Agenda for Thursday September 06, 2018 </vt:lpstr>
      <vt:lpstr>Agenda for Friday September 07, 2018 </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51</cp:revision>
  <cp:lastPrinted>1601-01-01T00:00:00Z</cp:lastPrinted>
  <dcterms:created xsi:type="dcterms:W3CDTF">2017-01-26T15:28:16Z</dcterms:created>
  <dcterms:modified xsi:type="dcterms:W3CDTF">2018-09-04T21:58:36Z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1533136648</vt:lpwstr>
  </property>
</Properties>
</file>