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77" r:id="rId15"/>
    <p:sldId id="278"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802.11-18/1372r0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a:t>
            </a:r>
            <a:r>
              <a:rPr lang="en-US" altLang="en-US" dirty="0" smtClean="0"/>
              <a:t> </a:t>
            </a:r>
            <a:r>
              <a:rPr lang="en-US" altLang="en-US" dirty="0" smtClean="0"/>
              <a:t>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20"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a:t>
            </a:r>
            <a:r>
              <a:rPr lang="en-US" altLang="en-US" dirty="0" err="1" smtClean="0"/>
              <a:t>Tianyu</a:t>
            </a:r>
            <a:r>
              <a:rPr lang="en-US" altLang="en-US" dirty="0" smtClean="0"/>
              <a:t> Wu</a:t>
            </a:r>
            <a:r>
              <a:rPr lang="en-US" altLang="en-US" dirty="0" smtClean="0"/>
              <a:t> </a:t>
            </a:r>
            <a:r>
              <a:rPr lang="en-US" altLang="en-US" dirty="0" smtClean="0"/>
              <a:t>and </a:t>
            </a:r>
            <a:r>
              <a:rPr lang="en-US" altLang="en-US" dirty="0" smtClean="0"/>
              <a:t>Samsung</a:t>
            </a:r>
            <a:r>
              <a:rPr lang="en-US" altLang="en-US" dirty="0" smtClean="0"/>
              <a:t>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smtClean="0"/>
              <a:t>10</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a:t>
            </a:r>
            <a:r>
              <a:rPr lang="en-US" altLang="en-US" dirty="0" smtClean="0"/>
              <a:t>September</a:t>
            </a:r>
            <a:r>
              <a:rPr lang="en-US" altLang="en-US" dirty="0" smtClean="0"/>
              <a:t> 05, </a:t>
            </a:r>
            <a:r>
              <a:rPr lang="en-US" altLang="en-US" dirty="0" smtClean="0"/>
              <a:t>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September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a:t>
            </a:r>
            <a:r>
              <a:rPr lang="en-US" altLang="en-US" dirty="0" smtClean="0"/>
              <a:t>September</a:t>
            </a:r>
            <a:r>
              <a:rPr lang="en-US" altLang="en-US" dirty="0" smtClean="0"/>
              <a:t> 0</a:t>
            </a:r>
            <a:r>
              <a:rPr lang="en-US" altLang="en-US" dirty="0"/>
              <a:t>6</a:t>
            </a:r>
            <a:r>
              <a:rPr lang="en-US" altLang="en-US" dirty="0" smtClean="0"/>
              <a:t>, </a:t>
            </a:r>
            <a:r>
              <a:rPr lang="en-US" altLang="en-US" dirty="0" smtClean="0"/>
              <a:t>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a:t>
            </a:r>
            <a:r>
              <a:rPr lang="en-US" altLang="en-US" dirty="0" smtClean="0"/>
              <a:t>September</a:t>
            </a:r>
            <a:r>
              <a:rPr lang="en-US" altLang="en-US" dirty="0" smtClean="0"/>
              <a:t> 0</a:t>
            </a:r>
            <a:r>
              <a:rPr lang="en-US" altLang="en-US" dirty="0"/>
              <a:t>7</a:t>
            </a:r>
            <a:r>
              <a:rPr lang="en-US" altLang="en-US" dirty="0" smtClean="0"/>
              <a:t>, </a:t>
            </a:r>
            <a:r>
              <a:rPr lang="en-US" altLang="en-US" dirty="0" smtClean="0"/>
              <a:t>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Jose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a:t>
            </a:r>
            <a:r>
              <a:rPr lang="en-US" altLang="en-US" sz="4000" dirty="0" smtClean="0">
                <a:latin typeface="Arial" panose="020B0604020202020204" pitchFamily="34" charset="0"/>
              </a:rPr>
              <a:t> </a:t>
            </a:r>
            <a:r>
              <a:rPr lang="en-US" altLang="en-US" sz="4000" dirty="0" smtClean="0">
                <a:latin typeface="Arial" panose="020B0604020202020204" pitchFamily="34" charset="0"/>
              </a:rPr>
              <a:t>5</a:t>
            </a:r>
            <a:r>
              <a:rPr lang="en-US" altLang="en-US" sz="4000" dirty="0" smtClean="0">
                <a:latin typeface="Arial" panose="020B0604020202020204" pitchFamily="34" charset="0"/>
              </a:rPr>
              <a:t>-7 </a:t>
            </a:r>
            <a:r>
              <a:rPr lang="en-US" altLang="en-US" sz="4000" dirty="0" smtClean="0">
                <a:latin typeface="Arial" panose="020B0604020202020204" pitchFamily="34" charset="0"/>
              </a:rPr>
              <a:t>,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a:t>
            </a:r>
            <a:r>
              <a:rPr lang="en-US" altLang="en-US" dirty="0" smtClean="0">
                <a:latin typeface="Arial" panose="020B0604020202020204" pitchFamily="34" charset="0"/>
              </a:rPr>
              <a:t>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783</TotalTime>
  <Words>818</Words>
  <Application>Microsoft Office PowerPoint</Application>
  <PresentationFormat>On-screen Show (4:3)</PresentationFormat>
  <Paragraphs>157</Paragraphs>
  <Slides>15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Arial Unicode MS</vt:lpstr>
      <vt:lpstr>MS Gothic</vt:lpstr>
      <vt:lpstr>Arial</vt:lpstr>
      <vt:lpstr>Arial Black</vt:lpstr>
      <vt:lpstr>Calibri</vt:lpstr>
      <vt:lpstr>Monotype Sorts</vt:lpstr>
      <vt:lpstr>Times New Roman</vt:lpstr>
      <vt:lpstr>Wingdings</vt:lpstr>
      <vt:lpstr>Office Theme</vt:lpstr>
      <vt:lpstr>Document</vt:lpstr>
      <vt:lpstr>TGax September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September 05, 2018</vt:lpstr>
      <vt:lpstr>Submissions</vt:lpstr>
      <vt:lpstr>Agenda for Thursday September 06, 2018 </vt:lpstr>
      <vt:lpstr>Agenda for Friday September 07,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44</cp:revision>
  <cp:lastPrinted>1601-01-01T00:00:00Z</cp:lastPrinted>
  <dcterms:created xsi:type="dcterms:W3CDTF">2017-01-26T15:28:16Z</dcterms:created>
  <dcterms:modified xsi:type="dcterms:W3CDTF">2018-08-01T16:40:02Z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1533136648</vt:lpwstr>
  </property>
</Properties>
</file>