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48" r:id="rId3"/>
    <p:sldId id="350" r:id="rId4"/>
    <p:sldId id="349" r:id="rId5"/>
    <p:sldId id="351" r:id="rId6"/>
    <p:sldId id="347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143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802.11-18/1338r0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45-05-coex-agenda-for-jul-2018-in-san-diego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45-05-coex-agenda-for-jul-2018-in-san-diego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05-00-coex-proposed-ls-to-3gpp-ran4-on-certain-channel-combinations-in-laa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27-02-coex-proposed-ls-to-3gpp-ran-on-the-joint-workshop-for-operation-on-the-6-ghz-band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San Diego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July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San Diego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</a:t>
            </a:r>
            <a:r>
              <a:rPr lang="en-AU" dirty="0" smtClean="0"/>
              <a:t>results of ETSI BRAN meeting</a:t>
            </a:r>
            <a:endParaRPr lang="en-AU" dirty="0" smtClean="0"/>
          </a:p>
          <a:p>
            <a:pPr lvl="2"/>
            <a:r>
              <a:rPr lang="en-AU" dirty="0" smtClean="0"/>
              <a:t>It appears ETSI BRAN will adopt adaptivity refinements aligned with IEEE 802.11 WG’s LS to ETSI BRAN in May 2018; 802.11ax and beyond will be allowed to use traditional PD/ED mechanisms; refinement is underway</a:t>
            </a:r>
          </a:p>
          <a:p>
            <a:pPr lvl="2"/>
            <a:r>
              <a:rPr lang="en-AU" dirty="0" smtClean="0"/>
              <a:t>Still other work to be completed to refine the next revision of EN 301 893; discussion progressed in SC on various refinements</a:t>
            </a:r>
          </a:p>
          <a:p>
            <a:pPr lvl="2"/>
            <a:r>
              <a:rPr lang="en-AU" b="1" dirty="0" smtClean="0"/>
              <a:t>Note</a:t>
            </a:r>
            <a:r>
              <a:rPr lang="en-AU" dirty="0" smtClean="0"/>
              <a:t>: it is likely early 802.11ax products in Europe will need to use Notified Body process </a:t>
            </a:r>
            <a:endParaRPr lang="en-AU" dirty="0" smtClean="0"/>
          </a:p>
          <a:p>
            <a:pPr lvl="1"/>
            <a:r>
              <a:rPr lang="en-AU" dirty="0" smtClean="0"/>
              <a:t>Discussed recent 3GPP RAN1 meeting</a:t>
            </a:r>
          </a:p>
          <a:p>
            <a:pPr lvl="2"/>
            <a:r>
              <a:rPr lang="en-AU" dirty="0" smtClean="0"/>
              <a:t>Studies are underway on NR-U, including coexistence with 802.11</a:t>
            </a:r>
          </a:p>
          <a:p>
            <a:pPr lvl="2"/>
            <a:r>
              <a:rPr lang="en-AU" dirty="0" smtClean="0"/>
              <a:t>Approved a LS to 3GPP RAN4 on issue that may affect multi-channel coexistence</a:t>
            </a:r>
          </a:p>
          <a:p>
            <a:pPr lvl="2"/>
            <a:r>
              <a:rPr lang="en-AU" b="1" dirty="0" smtClean="0"/>
              <a:t>Call to action</a:t>
            </a:r>
            <a:r>
              <a:rPr lang="en-AU" dirty="0" smtClean="0"/>
              <a:t>: more Wi-Fi stakeholders needed in 3GPP!</a:t>
            </a:r>
          </a:p>
          <a:p>
            <a:pPr lvl="1"/>
            <a:r>
              <a:rPr lang="en-AU" dirty="0" smtClean="0"/>
              <a:t>…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San Diego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Discussed options for coexistence in greenfield 6GHz spectrum </a:t>
            </a:r>
          </a:p>
          <a:p>
            <a:pPr lvl="2"/>
            <a:r>
              <a:rPr lang="en-AU" dirty="0" smtClean="0"/>
              <a:t>Led to a proposal for a LS to 3GPP RAN for a Coexistence Workshop</a:t>
            </a:r>
          </a:p>
          <a:p>
            <a:pPr lvl="2"/>
            <a:r>
              <a:rPr lang="en-AU" dirty="0" smtClean="0"/>
              <a:t>LS was straw polled successfully but edited extensively afterwards, and so will be brought to the WG as a personal motion</a:t>
            </a:r>
          </a:p>
          <a:p>
            <a:pPr lvl="1"/>
            <a:r>
              <a:rPr lang="en-AU" b="1" dirty="0" smtClean="0"/>
              <a:t>The real excitement was that we broke new ground in IEEE 802.11 WG with a “recorded vote” required to approve our minutes </a:t>
            </a:r>
            <a:r>
              <a:rPr lang="en-AU" b="1" dirty="0" smtClean="0">
                <a:sym typeface="Wingdings" panose="05000000000000000000" pitchFamily="2" charset="2"/>
              </a:rPr>
              <a:t></a:t>
            </a:r>
            <a:endParaRPr lang="en-AU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2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is proposing a motion to </a:t>
            </a:r>
            <a:r>
              <a:rPr lang="en-AU" dirty="0" smtClean="0"/>
              <a:t>approve a LS to 3GPP RAN4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</a:t>
            </a:r>
            <a:r>
              <a:rPr lang="en-AU" dirty="0" smtClean="0"/>
              <a:t>otion </a:t>
            </a:r>
            <a:r>
              <a:rPr lang="en-AU" dirty="0" smtClean="0"/>
              <a:t>for WG</a:t>
            </a:r>
          </a:p>
          <a:p>
            <a:pPr lvl="1"/>
            <a:r>
              <a:rPr lang="en-US" i="1" dirty="0" smtClean="0"/>
              <a:t>IEEE </a:t>
            </a:r>
            <a:r>
              <a:rPr lang="en-US" i="1" dirty="0"/>
              <a:t>802.11 WG </a:t>
            </a:r>
            <a:r>
              <a:rPr lang="en-US" i="1" dirty="0" smtClean="0"/>
              <a:t>approves the transmission of the </a:t>
            </a:r>
            <a:r>
              <a:rPr lang="en-US" i="1" dirty="0"/>
              <a:t>contents of </a:t>
            </a:r>
            <a:r>
              <a:rPr lang="en-US" i="1" dirty="0" smtClean="0">
                <a:hlinkClick r:id="rId2"/>
              </a:rPr>
              <a:t>18-11-1305r0</a:t>
            </a:r>
            <a:r>
              <a:rPr lang="en-US" i="1" dirty="0" smtClean="0"/>
              <a:t> to </a:t>
            </a:r>
            <a:r>
              <a:rPr lang="en-US" i="1" dirty="0"/>
              <a:t>3GPP RAN4 as a Liaison Statement</a:t>
            </a:r>
          </a:p>
          <a:p>
            <a:pPr lvl="1"/>
            <a:r>
              <a:rPr lang="en-AU" dirty="0" smtClean="0"/>
              <a:t>Moved:</a:t>
            </a:r>
            <a:endParaRPr lang="en-AU" dirty="0" smtClean="0"/>
          </a:p>
          <a:p>
            <a:pPr lvl="1"/>
            <a:r>
              <a:rPr lang="en-AU" dirty="0" smtClean="0"/>
              <a:t>Seconded</a:t>
            </a:r>
            <a:r>
              <a:rPr lang="en-AU" dirty="0" smtClean="0"/>
              <a:t>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 smtClean="0"/>
          </a:p>
          <a:p>
            <a:pPr lvl="1"/>
            <a:r>
              <a:rPr lang="en-AU" dirty="0" smtClean="0"/>
              <a:t>Note: equivalent motion passed 22/0/8 in the SC</a:t>
            </a:r>
          </a:p>
          <a:p>
            <a:pPr lvl="1"/>
            <a:r>
              <a:rPr lang="en-AU" dirty="0" smtClean="0"/>
              <a:t>Note: the WG Chair will have editorial license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The SC is proposing a motion to </a:t>
            </a:r>
            <a:r>
              <a:rPr lang="en-AU" dirty="0" smtClean="0"/>
              <a:t>approve a LS to 3GPP RAN inviting them to a Coexistenc</a:t>
            </a:r>
            <a:r>
              <a:rPr lang="en-AU" dirty="0" smtClean="0"/>
              <a:t>e Workshop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Personal m</a:t>
            </a:r>
            <a:r>
              <a:rPr lang="en-AU" dirty="0" smtClean="0"/>
              <a:t>otion </a:t>
            </a:r>
            <a:r>
              <a:rPr lang="en-AU" dirty="0" smtClean="0"/>
              <a:t>for WG</a:t>
            </a:r>
          </a:p>
          <a:p>
            <a:pPr lvl="1"/>
            <a:r>
              <a:rPr lang="en-US" i="1" dirty="0" smtClean="0"/>
              <a:t>IEEE </a:t>
            </a:r>
            <a:r>
              <a:rPr lang="en-US" i="1" dirty="0"/>
              <a:t>802.11 WG </a:t>
            </a:r>
            <a:r>
              <a:rPr lang="en-US" i="1" dirty="0" smtClean="0"/>
              <a:t>approves the transmission of the </a:t>
            </a:r>
            <a:r>
              <a:rPr lang="en-US" i="1" dirty="0"/>
              <a:t>contents of </a:t>
            </a:r>
            <a:r>
              <a:rPr lang="en-US" i="1" dirty="0" smtClean="0">
                <a:hlinkClick r:id="rId2"/>
              </a:rPr>
              <a:t>11-18-1327-02</a:t>
            </a:r>
            <a:r>
              <a:rPr lang="en-US" i="1" dirty="0" smtClean="0"/>
              <a:t> to </a:t>
            </a:r>
            <a:r>
              <a:rPr lang="en-US" i="1" dirty="0"/>
              <a:t>3GPP </a:t>
            </a:r>
            <a:r>
              <a:rPr lang="en-US" i="1" dirty="0" smtClean="0"/>
              <a:t>RAN </a:t>
            </a:r>
            <a:r>
              <a:rPr lang="en-US" i="1" dirty="0"/>
              <a:t>as a Liaison </a:t>
            </a:r>
            <a:r>
              <a:rPr lang="en-US" i="1" dirty="0" smtClean="0"/>
              <a:t>Statement inviting them to participate in a Coexistence Workshop</a:t>
            </a:r>
            <a:endParaRPr lang="en-US" i="1" dirty="0"/>
          </a:p>
          <a:p>
            <a:pPr lvl="1"/>
            <a:r>
              <a:rPr lang="en-AU" dirty="0" smtClean="0"/>
              <a:t>Moved: Andrew Myles</a:t>
            </a:r>
            <a:endParaRPr lang="en-AU" dirty="0" smtClean="0"/>
          </a:p>
          <a:p>
            <a:pPr lvl="1"/>
            <a:r>
              <a:rPr lang="en-AU" dirty="0" smtClean="0"/>
              <a:t>Seconded</a:t>
            </a:r>
            <a:r>
              <a:rPr lang="en-AU" dirty="0" smtClean="0"/>
              <a:t>:</a:t>
            </a:r>
          </a:p>
          <a:p>
            <a:pPr lvl="1"/>
            <a:r>
              <a:rPr lang="en-AU" dirty="0" smtClean="0"/>
              <a:t>Result:</a:t>
            </a:r>
            <a:endParaRPr lang="en-AU" dirty="0" smtClean="0"/>
          </a:p>
          <a:p>
            <a:pPr lvl="1"/>
            <a:r>
              <a:rPr lang="en-AU" dirty="0" smtClean="0"/>
              <a:t>Note: overwhelming straw poll approved a version that was later  significantly edited</a:t>
            </a:r>
          </a:p>
          <a:p>
            <a:pPr lvl="1"/>
            <a:r>
              <a:rPr lang="en-AU" dirty="0"/>
              <a:t>Note: the WG Chair will have editorial license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9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Hawaii in Sept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</a:t>
            </a:r>
            <a:r>
              <a:rPr lang="en-AU" dirty="0" smtClean="0"/>
              <a:t>Hawaii in Sept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Prepare for ETSI </a:t>
            </a:r>
            <a:r>
              <a:rPr lang="en-AU" dirty="0" smtClean="0"/>
              <a:t>BRAN meeting in </a:t>
            </a:r>
            <a:r>
              <a:rPr lang="en-AU" dirty="0" smtClean="0"/>
              <a:t>Sept </a:t>
            </a:r>
            <a:r>
              <a:rPr lang="en-AU" dirty="0" smtClean="0"/>
              <a:t>wrt coexistence</a:t>
            </a:r>
          </a:p>
          <a:p>
            <a:pPr lvl="2"/>
            <a:r>
              <a:rPr lang="en-AU" dirty="0" smtClean="0"/>
              <a:t>Review </a:t>
            </a:r>
            <a:r>
              <a:rPr lang="en-AU" dirty="0" smtClean="0"/>
              <a:t>responses from 3GPP RAN/RAN4</a:t>
            </a:r>
            <a:endParaRPr lang="en-AU" dirty="0" smtClean="0"/>
          </a:p>
          <a:p>
            <a:pPr lvl="2"/>
            <a:r>
              <a:rPr lang="en-AU" dirty="0" smtClean="0"/>
              <a:t>O</a:t>
            </a:r>
            <a:r>
              <a:rPr lang="en-AU" dirty="0" smtClean="0"/>
              <a:t>rganise </a:t>
            </a:r>
            <a:r>
              <a:rPr lang="en-AU" dirty="0" err="1" smtClean="0"/>
              <a:t>Coex</a:t>
            </a:r>
            <a:r>
              <a:rPr lang="en-AU" dirty="0" smtClean="0"/>
              <a:t> </a:t>
            </a:r>
            <a:r>
              <a:rPr lang="en-AU" dirty="0" smtClean="0"/>
              <a:t>Workshop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Call to action</a:t>
            </a:r>
          </a:p>
          <a:p>
            <a:pPr lvl="2"/>
            <a:r>
              <a:rPr lang="en-AU" dirty="0" smtClean="0"/>
              <a:t>Coexistence with unlicensed LTE and NR-U is vital for future success of 802.11, in both 5GHz band (where 802.11 is incumbent) &amp; 6GHz band (where the rules might be quite different)</a:t>
            </a:r>
          </a:p>
          <a:p>
            <a:pPr lvl="2"/>
            <a:r>
              <a:rPr lang="en-AU" dirty="0" smtClean="0"/>
              <a:t>If you care then you need to get involved; leaving it to a few individuals or a few companies may lead to an undesirable result!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586</Words>
  <Application>Microsoft Office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802-11-Submission</vt:lpstr>
      <vt:lpstr>IEEE 802.11 Coexistence SC closing report in San Diego in July 2018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The SC is proposing a motion to approve a LS to 3GPP RAN4</vt:lpstr>
      <vt:lpstr>The SC is proposing a motion to approve a LS to 3GPP RAN inviting them to a Coexistence Workshop</vt:lpstr>
      <vt:lpstr>IEEE 802.11 Coexistence SC will continue its work in  Hawaii in Sept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2018-07-13T03:06:47Z</dcterms:modified>
</cp:coreProperties>
</file>