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 autoAdjust="0"/>
    <p:restoredTop sz="93670"/>
  </p:normalViewPr>
  <p:slideViewPr>
    <p:cSldViewPr>
      <p:cViewPr varScale="1">
        <p:scale>
          <a:sx n="100" d="100"/>
          <a:sy n="100" d="100"/>
        </p:scale>
        <p:origin x="177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2/802-1cf-d2-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TG Status 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888"/>
            <a:ext cx="6400800" cy="576064"/>
          </a:xfrm>
        </p:spPr>
        <p:txBody>
          <a:bodyPr/>
          <a:lstStyle/>
          <a:p>
            <a:pPr algn="ctr"/>
            <a:r>
              <a:rPr lang="en-GB" dirty="0"/>
              <a:t>Date: 2018-07-12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406877"/>
              </p:ext>
            </p:extLst>
          </p:nvPr>
        </p:nvGraphicFramePr>
        <p:xfrm>
          <a:off x="508000" y="3974058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974058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6240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7992888" cy="44001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Also showing meeting announcements and conference call dial-in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recent P802.1CF D2.2 draft is available 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http://www.ieee802.org/1/files/private/cf-drafts/d2/802-1cf-d2-2.pdf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C1474-825E-5A43-9033-16C84AB4F8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A27AA-1B5E-5D40-880E-E10C0C2AA2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68EBE-5F81-A34C-8B82-56BE3B850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33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San Diego, CA meeting, July 9th – 12th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0405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Progressing P802.1CF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D2.1 WG ballot recirculation resulted in 100% approval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10 editorial comments received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Comment resolution led to a few editorial corrections to the text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D2.2 WG ballot recirculation during July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Conference call on July 30th to resolve received comments – if 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Motion to EC to conditionally forward D2.2 to sponsor ballot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Sponsor ballot may start about Aug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Progressing P802.1CQ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 contributions reviewed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Dynamic assignment of MAC addresses to 802.11 STAs using 802.11aq (PAD)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Structured assignment of MAC addresses within data centers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Discussions started to collect scenarios, use-cases and requirements in scope of initial version of P802.1CQ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Agreement to create document on scenarios and use-cases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Review of use of 802.1CF NRM within NEND ICA </a:t>
            </a:r>
            <a:r>
              <a:rPr lang="en-US" dirty="0" err="1"/>
              <a:t>FFIoT</a:t>
            </a:r>
            <a:r>
              <a:rPr lang="en-US" dirty="0"/>
              <a:t>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thoughts on follow-on specification work to P802.1CF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3AEBE-4116-124E-9AD6-D4260FDAE6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AC30D-767E-1C47-8E54-AAB450869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08E0-3F14-0C4F-9C7E-DE46F12140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93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842293"/>
          </a:xfrm>
        </p:spPr>
        <p:txBody>
          <a:bodyPr/>
          <a:lstStyle/>
          <a:p>
            <a:r>
              <a:rPr lang="en-US" dirty="0"/>
              <a:t>Looking forward to next session </a:t>
            </a:r>
            <a:br>
              <a:rPr lang="en-US" dirty="0"/>
            </a:br>
            <a:r>
              <a:rPr lang="en-US" sz="2800" dirty="0"/>
              <a:t>Oslo, Norway, September 10-13,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Comment resolution of sponsor comments on P802.1CF D2.2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Contributions on P802.1CQ scenarios, use-cases,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Potentially, review P802.1CF related content of submissions to NEND ICA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Continue thoughts on follow-on work to P802.1CF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conference calls: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July 30th , 0930AM ET, 1hr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P802.1CF recirculation comment resolution, if needed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Decision about forwarding P802.1CF/D2.2 to sponsor ballot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P802.1CQ discussions depending on input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September 13th, 08:00 – 11:00 AM CET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P802.1CQ discussions at the Oslo interim meeting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WebEX</a:t>
            </a:r>
            <a:r>
              <a:rPr lang="en-US" dirty="0"/>
              <a:t> session for remote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1A7D4-1E33-5A4D-A306-BA612DCF25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FCB0-61F7-F44C-8278-04894D773B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F703F-5FB3-6048-B856-5E10C96073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5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347</Words>
  <Application>Microsoft Macintosh PowerPoint</Application>
  <PresentationFormat>On-screen Show (4:3)</PresentationFormat>
  <Paragraphs>60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 OmniRAN TG Status Report to IEEE 802 WGs</vt:lpstr>
      <vt:lpstr>IEEE 802.1 OmniRAN TG Resources</vt:lpstr>
      <vt:lpstr>OmniRAN TG Achievements San Diego, CA meeting, July 9th – 12th </vt:lpstr>
      <vt:lpstr>Looking forward to next session  Oslo, Norway, September 10-13, 2018</vt:lpstr>
    </vt:vector>
  </TitlesOfParts>
  <Company>Intel Corporation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38</cp:revision>
  <cp:lastPrinted>1601-01-01T00:00:00Z</cp:lastPrinted>
  <dcterms:created xsi:type="dcterms:W3CDTF">2014-04-14T10:59:07Z</dcterms:created>
  <dcterms:modified xsi:type="dcterms:W3CDTF">2018-07-13T01:46:52Z</dcterms:modified>
</cp:coreProperties>
</file>