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2" r:id="rId3"/>
    <p:sldId id="273" r:id="rId4"/>
    <p:sldId id="274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7" autoAdjust="0"/>
    <p:restoredTop sz="93670"/>
  </p:normalViewPr>
  <p:slideViewPr>
    <p:cSldViewPr>
      <p:cViewPr varScale="1">
        <p:scale>
          <a:sx n="100" d="100"/>
          <a:sy n="100" d="100"/>
        </p:scale>
        <p:origin x="1776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Max Riegel, Nokia Bell Labs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802.11-18/1337r0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2" Type="http://schemas.openxmlformats.org/officeDocument/2006/relationships/hyperlink" Target="https://1.ieee802.org/omnira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ment.standards.ieee.org/get-file/P802.1CF.pdf?t=81644900003" TargetMode="External"/><Relationship Id="rId4" Type="http://schemas.openxmlformats.org/officeDocument/2006/relationships/hyperlink" Target="http://www.ieee802.org/1/files/private/cf-drafts/d2/802-1cf-d2-2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692696"/>
            <a:ext cx="7772400" cy="1470025"/>
          </a:xfrm>
        </p:spPr>
        <p:txBody>
          <a:bodyPr/>
          <a:lstStyle/>
          <a:p>
            <a:r>
              <a:rPr lang="en-US" dirty="0"/>
              <a:t>IEEE 802.1 </a:t>
            </a:r>
            <a:r>
              <a:rPr lang="en-US" dirty="0" err="1"/>
              <a:t>OmniRAN</a:t>
            </a:r>
            <a:r>
              <a:rPr lang="en-US" dirty="0"/>
              <a:t> TG Status Report</a:t>
            </a:r>
            <a:br>
              <a:rPr lang="en-US" dirty="0"/>
            </a:br>
            <a:r>
              <a:rPr lang="en-US" dirty="0"/>
              <a:t>to IEEE 802 WGs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20888"/>
            <a:ext cx="6400800" cy="576064"/>
          </a:xfrm>
        </p:spPr>
        <p:txBody>
          <a:bodyPr/>
          <a:lstStyle/>
          <a:p>
            <a:pPr algn="ctr"/>
            <a:r>
              <a:rPr lang="en-GB" dirty="0"/>
              <a:t>Date: 2018-07-12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406877"/>
              </p:ext>
            </p:extLst>
          </p:nvPr>
        </p:nvGraphicFramePr>
        <p:xfrm>
          <a:off x="508000" y="3974058"/>
          <a:ext cx="8156575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Document" r:id="rId4" imgW="8255000" imgH="1346200" progId="Word.Document.8">
                  <p:embed/>
                </p:oleObj>
              </mc:Choice>
              <mc:Fallback>
                <p:oleObj name="Document" r:id="rId4" imgW="8255000" imgH="1346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974058"/>
                        <a:ext cx="8156575" cy="132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62406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1200"/>
            <a:ext cx="7992888" cy="4400128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OmniRAN</a:t>
            </a:r>
            <a:r>
              <a:rPr lang="en-US" dirty="0"/>
              <a:t> TG page reflecting its status and achievements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https://1.ieee802.org/omniran/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Also showing meeting announcements and conference call dial-in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https://mentor.ieee.org/omniran/documents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Most recent P802.1CF D2.2 draft is available by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http://www.ieee802.org/1/files/private/cf-drafts/d2/802-1cf-d2-2.pdf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FYI: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C1474-825E-5A43-9033-16C84AB4F8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A27AA-1B5E-5D40-880E-E10C0C2AA2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68EBE-5F81-A34C-8B82-56BE3B850A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3338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2697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err="1"/>
              <a:t>OmniRAN</a:t>
            </a:r>
            <a:r>
              <a:rPr lang="en-US" dirty="0"/>
              <a:t> TG Achievements</a:t>
            </a:r>
            <a:br>
              <a:rPr lang="en-US" dirty="0"/>
            </a:br>
            <a:r>
              <a:rPr lang="en-US" sz="2400" dirty="0"/>
              <a:t>San Diego, CA meeting, July 9th – 12th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352928" cy="504056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Progressing P802.1CF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D2.1 WG ballot recirculation resulted in 100% approval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10 editorial comments received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Comment resolution led to a few editorial corrections to the text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D2.2 WG ballot recirculation during July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Conference call on July 30th to resolve received comments – if any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Motion to EC to conditionally forward D2.2 to sponsor ballot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Sponsor ballot may start about Aug 1</a:t>
            </a:r>
            <a:r>
              <a:rPr lang="en-US" baseline="30000" dirty="0"/>
              <a:t>st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Progressing P802.1CQ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2 contributions reviewed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Dynamic assignment of MAC addresses to 802.11 STAs using 802.11aq (PAD)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Structured assignment of MAC addresses within data centers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Discussions started to collect scenarios, use-cases and requirements in scope of initial version of P802.1CQ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Agreement to create document on scenarios and use-cases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Review of use of 802.1CF NRM within NEND ICA </a:t>
            </a:r>
            <a:r>
              <a:rPr lang="en-US" dirty="0" err="1"/>
              <a:t>FFIoT</a:t>
            </a:r>
            <a:r>
              <a:rPr lang="en-US" dirty="0"/>
              <a:t> report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Initial thoughts on follow-on specification work to P802.1CF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3AEBE-4116-124E-9AD6-D4260FDAE6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AC30D-767E-1C47-8E54-AAB450869E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408E0-3F14-0C4F-9C7E-DE46F12140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3933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2696"/>
            <a:ext cx="7770813" cy="842293"/>
          </a:xfrm>
        </p:spPr>
        <p:txBody>
          <a:bodyPr/>
          <a:lstStyle/>
          <a:p>
            <a:r>
              <a:rPr lang="en-US" dirty="0"/>
              <a:t>Looking forward to next session </a:t>
            </a:r>
            <a:br>
              <a:rPr lang="en-US" dirty="0"/>
            </a:br>
            <a:r>
              <a:rPr lang="en-US" sz="2800" dirty="0"/>
              <a:t>Oslo, Norway, September 10-13,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4752528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Envisioned topics: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Comment resolution of sponsor comments on P802.1CF D2.2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Contributions on P802.1CQ scenarios, use-cases, requirements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Potentially, review P802.1CF related content of submissions to NEND ICA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Continue thoughts on follow-on work to P802.1CF</a:t>
            </a:r>
            <a:br>
              <a:rPr lang="en-US" dirty="0"/>
            </a:b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Upcoming conference calls: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July 30th , 0930AM ET, 1hr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P802.1CF recirculation comment resolution, if needed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Decision about forwarding P802.1CF/D2.2 to sponsor ballot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P802.1CQ discussions depending on input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September 13th, 08:00 – 11:00 AM CET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P802.1CQ discussions at the Oslo interim meeting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/>
              <a:t>WebEX</a:t>
            </a:r>
            <a:r>
              <a:rPr lang="en-US" dirty="0"/>
              <a:t> session for remote participation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1A7D4-1E33-5A4D-A306-BA612DCF25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9FCB0-61F7-F44C-8278-04894D773B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Max Riegel, Nokia Bell Labs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F703F-5FB3-6048-B856-5E10C96073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752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347</Words>
  <Application>Microsoft Macintosh PowerPoint</Application>
  <PresentationFormat>On-screen Show (4:3)</PresentationFormat>
  <Paragraphs>60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IEEE 802.1 OmniRAN TG Status Report to IEEE 802 WGs</vt:lpstr>
      <vt:lpstr>IEEE 802.1 OmniRAN TG Resources</vt:lpstr>
      <vt:lpstr>OmniRAN TG Achievements San Diego, CA meeting, July 9th – 12th </vt:lpstr>
      <vt:lpstr>Looking forward to next session  Oslo, Norway, September 10-13, 2018</vt:lpstr>
    </vt:vector>
  </TitlesOfParts>
  <Company>Intel Corporation</Company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Max Riegel</cp:lastModifiedBy>
  <cp:revision>38</cp:revision>
  <cp:lastPrinted>1601-01-01T00:00:00Z</cp:lastPrinted>
  <dcterms:created xsi:type="dcterms:W3CDTF">2014-04-14T10:59:07Z</dcterms:created>
  <dcterms:modified xsi:type="dcterms:W3CDTF">2018-07-13T01:46:52Z</dcterms:modified>
</cp:coreProperties>
</file>