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802.11-18/1335r0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</a:t>
            </a:r>
            <a:r>
              <a:rPr lang="en-GB" dirty="0" smtClean="0"/>
              <a:t>–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24610"/>
              </p:ext>
            </p:extLst>
          </p:nvPr>
        </p:nvGraphicFramePr>
        <p:xfrm>
          <a:off x="719137" y="2599576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2599576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NGV SG for </a:t>
            </a:r>
            <a:r>
              <a:rPr lang="en-GB" altLang="en-US" dirty="0" smtClean="0"/>
              <a:t>Jul </a:t>
            </a:r>
            <a:r>
              <a:rPr lang="en-GB" altLang="en-US" dirty="0"/>
              <a:t>2018 in </a:t>
            </a:r>
            <a:r>
              <a:rPr lang="en-GB" altLang="en-US" dirty="0" smtClean="0"/>
              <a:t>San Diego, CA,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NGV SG Progress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Tuesday, PM1 13:30 – 15:30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- Thursday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Slot #4 - Thursday, PM2 16:00-20:00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Progress in this week: 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 reached consensus (11-18/0861r5) and will be send to WG for approval in Sep meeting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 document was baselined (11-18/1323r0). 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 liaison document (11-18/1303r2) for NGV use cases to relevant stakeholders was developed and approved by the group to forward to WG for approval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CSD draft was reviewed (11-18/0862r0) and will be improved in future.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NGV SG timeline plan was settled.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Sep meeting was settled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submissions on topics of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cases, channel model and technical feasibility were presented and discussed.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="" xmlns:a16="http://schemas.microsoft.com/office/drawing/2014/main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262063"/>
            <a:ext cx="8459787" cy="5170487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en-GB" altLang="en-US" dirty="0" smtClean="0"/>
              <a:t>Submissions</a:t>
            </a:r>
          </a:p>
          <a:p>
            <a:pPr lvl="1" algn="just">
              <a:defRPr/>
            </a:pPr>
            <a:r>
              <a:rPr lang="en-GB" altLang="en-US" dirty="0" smtClean="0"/>
              <a:t>11-18/1186</a:t>
            </a:r>
            <a:r>
              <a:rPr lang="en-GB" altLang="en-US" dirty="0"/>
              <a:t>, Interoperable NGV PHY Improvements, Michael Fisher (NXP)</a:t>
            </a:r>
          </a:p>
          <a:p>
            <a:pPr lvl="1" algn="just">
              <a:defRPr/>
            </a:pPr>
            <a:r>
              <a:rPr lang="en-GB" altLang="en-US" dirty="0"/>
              <a:t>11-18/1187, </a:t>
            </a:r>
            <a:r>
              <a:rPr lang="en-US" altLang="zh-CN" dirty="0" err="1"/>
              <a:t>mmW</a:t>
            </a:r>
            <a:r>
              <a:rPr lang="en-US" altLang="zh-CN" dirty="0"/>
              <a:t> for V2X use cases, Hiroyuki </a:t>
            </a:r>
            <a:r>
              <a:rPr lang="en-US" altLang="zh-CN" dirty="0" err="1"/>
              <a:t>Motozuka</a:t>
            </a:r>
            <a:r>
              <a:rPr lang="en-US" altLang="zh-CN" dirty="0"/>
              <a:t> (Panasonic)</a:t>
            </a:r>
            <a:endParaRPr lang="en-GB" altLang="en-US" dirty="0"/>
          </a:p>
          <a:p>
            <a:pPr lvl="1" algn="just">
              <a:defRPr/>
            </a:pPr>
            <a:r>
              <a:rPr lang="en-GB" altLang="en-US" dirty="0"/>
              <a:t>11-18/1214, backward compatible PHY feasibility, Onn Haran (</a:t>
            </a:r>
            <a:r>
              <a:rPr lang="en-GB" altLang="en-US" dirty="0" err="1"/>
              <a:t>Autotalks</a:t>
            </a:r>
            <a:r>
              <a:rPr lang="en-GB" altLang="en-US" dirty="0"/>
              <a:t>)</a:t>
            </a:r>
          </a:p>
          <a:p>
            <a:pPr lvl="1" algn="just">
              <a:defRPr/>
            </a:pPr>
            <a:r>
              <a:rPr lang="en-GB" altLang="en-US" dirty="0"/>
              <a:t>11-18/1221, Location use cases for NGV, </a:t>
            </a:r>
            <a:r>
              <a:rPr lang="en-GB" altLang="en-US" dirty="0" err="1"/>
              <a:t>Friedbert</a:t>
            </a:r>
            <a:r>
              <a:rPr lang="en-GB" altLang="en-US" dirty="0"/>
              <a:t> Berens (</a:t>
            </a:r>
            <a:r>
              <a:rPr lang="en-GB" altLang="en-US" dirty="0" err="1"/>
              <a:t>Fbconsulting</a:t>
            </a:r>
            <a:r>
              <a:rPr lang="en-GB" altLang="en-US" dirty="0"/>
              <a:t>)</a:t>
            </a:r>
          </a:p>
          <a:p>
            <a:pPr lvl="1" algn="just">
              <a:defRPr/>
            </a:pPr>
            <a:r>
              <a:rPr lang="en-GB" altLang="en-US" dirty="0"/>
              <a:t>11-18/1216, </a:t>
            </a:r>
            <a:r>
              <a:rPr lang="en-US" altLang="zh-CN" dirty="0"/>
              <a:t>Vehicular-to-Pedestrian Channel Models, Stephan Sand (German Aerospace Center (DLR))</a:t>
            </a:r>
            <a:endParaRPr lang="en-GB" altLang="en-US" dirty="0"/>
          </a:p>
          <a:p>
            <a:pPr lvl="1" algn="just">
              <a:defRPr/>
            </a:pPr>
            <a:r>
              <a:rPr lang="en-GB" altLang="en-US" dirty="0"/>
              <a:t>11-18/1217, Some (Measured) Characteristics of V2V Channels, Leif </a:t>
            </a:r>
            <a:r>
              <a:rPr lang="en-GB" altLang="en-US" dirty="0" err="1"/>
              <a:t>Wilhelmsson</a:t>
            </a:r>
            <a:r>
              <a:rPr lang="en-GB" altLang="en-US" dirty="0"/>
              <a:t> (Ericsson) / Wednesday</a:t>
            </a:r>
          </a:p>
          <a:p>
            <a:pPr lvl="1" algn="just">
              <a:defRPr/>
            </a:pPr>
            <a:r>
              <a:rPr lang="en-GB" altLang="en-US" dirty="0"/>
              <a:t>11-18/1249, NGV MAC discussion, </a:t>
            </a:r>
            <a:r>
              <a:rPr lang="en-GB" altLang="en-US" dirty="0" err="1"/>
              <a:t>Liwen</a:t>
            </a:r>
            <a:r>
              <a:rPr lang="en-GB" altLang="en-US" dirty="0"/>
              <a:t> (Marvell)</a:t>
            </a:r>
          </a:p>
          <a:p>
            <a:pPr lvl="1" algn="just">
              <a:defRPr/>
            </a:pPr>
            <a:r>
              <a:rPr lang="en-GB" altLang="en-US" dirty="0"/>
              <a:t>11-18/1250, NGV Ranging discussion, </a:t>
            </a:r>
            <a:r>
              <a:rPr lang="en-GB" altLang="en-US" dirty="0" err="1"/>
              <a:t>Liwen</a:t>
            </a:r>
            <a:r>
              <a:rPr lang="en-GB" altLang="en-US" dirty="0"/>
              <a:t> (Marvell)</a:t>
            </a:r>
          </a:p>
          <a:p>
            <a:pPr lvl="1" algn="just">
              <a:defRPr/>
            </a:pPr>
            <a:r>
              <a:rPr lang="en-GB" altLang="en-US" dirty="0"/>
              <a:t>11-18/1255, </a:t>
            </a:r>
            <a:r>
              <a:rPr lang="en-US" altLang="zh-CN" dirty="0"/>
              <a:t>NGV Target Use case frame sizes, James </a:t>
            </a:r>
            <a:r>
              <a:rPr lang="en-US" altLang="zh-CN" dirty="0" err="1"/>
              <a:t>Lepp</a:t>
            </a:r>
            <a:r>
              <a:rPr lang="en-US" altLang="zh-CN" dirty="0"/>
              <a:t> (BlackBerry)</a:t>
            </a:r>
          </a:p>
          <a:p>
            <a:pPr lvl="1" algn="just">
              <a:defRPr/>
            </a:pPr>
            <a:r>
              <a:rPr lang="en-GB" altLang="en-US" dirty="0"/>
              <a:t>11-18/1281, NGV use cases &amp; requirements, Onn Haran (</a:t>
            </a:r>
            <a:r>
              <a:rPr lang="en-GB" altLang="en-US" dirty="0" err="1"/>
              <a:t>Autotalks</a:t>
            </a:r>
            <a:r>
              <a:rPr lang="en-GB" altLang="en-US" dirty="0" smtClean="0"/>
              <a:t>)</a:t>
            </a:r>
          </a:p>
          <a:p>
            <a:pPr lvl="1" algn="just">
              <a:defRPr/>
            </a:pPr>
            <a:r>
              <a:rPr lang="en-GB" altLang="en-US" dirty="0">
                <a:solidFill>
                  <a:schemeClr val="tx1"/>
                </a:solidFill>
              </a:rPr>
              <a:t>11-18/1307, Terminology discussion, Onn (</a:t>
            </a:r>
            <a:r>
              <a:rPr lang="en-GB" altLang="en-US" dirty="0" err="1">
                <a:solidFill>
                  <a:schemeClr val="tx1"/>
                </a:solidFill>
              </a:rPr>
              <a:t>AutoTalks</a:t>
            </a:r>
            <a:r>
              <a:rPr lang="en-GB" altLang="en-US" dirty="0" smtClean="0">
                <a:solidFill>
                  <a:schemeClr val="tx1"/>
                </a:solidFill>
              </a:rPr>
              <a:t>)</a:t>
            </a:r>
            <a:endParaRPr lang="en-GB" altLang="en-US" dirty="0" smtClean="0">
              <a:solidFill>
                <a:schemeClr val="tx1"/>
              </a:solidFill>
            </a:endParaRPr>
          </a:p>
          <a:p>
            <a:pPr lvl="1" algn="just">
              <a:defRPr/>
            </a:pPr>
            <a:endParaRPr lang="en-GB" altLang="en-US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Official SG documents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PAR: 		11-18/0861r5, 	approved by SG 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CSD: 		11-18/0862r0,	not approved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Use Cases: 	11-18/1323r0,	approved by SG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Liaison:		</a:t>
            </a:r>
            <a:r>
              <a:rPr lang="en-GB" altLang="en-US" dirty="0" smtClean="0">
                <a:solidFill>
                  <a:schemeClr val="tx1"/>
                </a:solidFill>
              </a:rPr>
              <a:t>11-18/1303r1, </a:t>
            </a:r>
            <a:r>
              <a:rPr lang="en-GB" altLang="en-US" dirty="0" smtClean="0">
                <a:solidFill>
                  <a:schemeClr val="tx1"/>
                </a:solidFill>
              </a:rPr>
              <a:t>	approved by </a:t>
            </a:r>
            <a:r>
              <a:rPr lang="en-GB" altLang="en-US" dirty="0" smtClean="0">
                <a:solidFill>
                  <a:schemeClr val="tx1"/>
                </a:solidFill>
              </a:rPr>
              <a:t>SG, updated to r2 with updated reference </a:t>
            </a:r>
            <a:r>
              <a:rPr lang="en-GB" altLang="en-US" dirty="0" smtClean="0">
                <a:solidFill>
                  <a:schemeClr val="tx1"/>
                </a:solidFill>
              </a:rPr>
              <a:t>link.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8438" name="Slide Number Placeholder 3">
            <a:extLst>
              <a:ext uri="{FF2B5EF4-FFF2-40B4-BE49-F238E27FC236}">
                <a16:creationId xmlns="" xmlns:a16="http://schemas.microsoft.com/office/drawing/2014/main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6" name="Date Placeholder 1">
            <a:extLst>
              <a:ext uri="{FF2B5EF4-FFF2-40B4-BE49-F238E27FC236}">
                <a16:creationId xmlns="" xmlns:a16="http://schemas.microsoft.com/office/drawing/2014/main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6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/>
              <a:t>Telecon: </a:t>
            </a:r>
            <a:r>
              <a:rPr lang="en-US" dirty="0" smtClean="0"/>
              <a:t>Jul 31, Aug 21, 10:00am ~ 12:00am </a:t>
            </a:r>
            <a:r>
              <a:rPr lang="en-US" dirty="0" smtClean="0"/>
              <a:t>ET (to be confirmed by WG)</a:t>
            </a:r>
          </a:p>
          <a:p>
            <a:pPr lvl="1"/>
            <a:r>
              <a:rPr lang="en-US" dirty="0" smtClean="0"/>
              <a:t>CSD review and improvement</a:t>
            </a:r>
          </a:p>
          <a:p>
            <a:r>
              <a:rPr lang="en-US" altLang="en-US" dirty="0" smtClean="0"/>
              <a:t>Goal </a:t>
            </a:r>
            <a:r>
              <a:rPr lang="en-US" altLang="en-US" dirty="0"/>
              <a:t>For </a:t>
            </a:r>
            <a:r>
              <a:rPr lang="en-US" altLang="en-US" dirty="0" smtClean="0"/>
              <a:t>September: </a:t>
            </a:r>
          </a:p>
          <a:p>
            <a:pPr lvl="1"/>
            <a:r>
              <a:rPr lang="en-US" altLang="en-US" dirty="0" smtClean="0"/>
              <a:t>PAR/CSD </a:t>
            </a:r>
            <a:r>
              <a:rPr lang="en-US" altLang="en-US" dirty="0" smtClean="0"/>
              <a:t>to be approved by WG in Sep </a:t>
            </a:r>
            <a:r>
              <a:rPr lang="en-US" altLang="en-US" dirty="0" smtClean="0"/>
              <a:t>meeting</a:t>
            </a:r>
          </a:p>
          <a:p>
            <a:pPr lvl="1"/>
            <a:r>
              <a:rPr lang="en-US" dirty="0" smtClean="0"/>
              <a:t>Group lifecycle extension</a:t>
            </a:r>
          </a:p>
          <a:p>
            <a:pPr lvl="1"/>
            <a:r>
              <a:rPr lang="en-US" altLang="zh-CN" dirty="0" smtClean="0"/>
              <a:t>Call </a:t>
            </a:r>
            <a:r>
              <a:rPr lang="en-US" altLang="zh-CN" dirty="0"/>
              <a:t>for submissions assisting completing of PAR/CSD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438</Words>
  <Application>Microsoft Office PowerPoint</Application>
  <PresentationFormat>全屏显示(4:3)</PresentationFormat>
  <Paragraphs>68</Paragraphs>
  <Slides>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Times New Roman</vt:lpstr>
      <vt:lpstr>Office Theme</vt:lpstr>
      <vt:lpstr>Document</vt:lpstr>
      <vt:lpstr>NGV SG Closing Report – San Diego</vt:lpstr>
      <vt:lpstr>Abstract</vt:lpstr>
      <vt:lpstr>NGV SG Progress</vt:lpstr>
      <vt:lpstr>Submissions from the week</vt:lpstr>
      <vt:lpstr>Next Steps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19</cp:revision>
  <cp:lastPrinted>1601-01-01T00:00:00Z</cp:lastPrinted>
  <dcterms:created xsi:type="dcterms:W3CDTF">2018-05-10T16:46:51Z</dcterms:created>
  <dcterms:modified xsi:type="dcterms:W3CDTF">2018-07-13T00:34:02Z</dcterms:modified>
  <cp:category>May 2018</cp:category>
</cp:coreProperties>
</file>