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3" r:id="rId5"/>
    <p:sldId id="284" r:id="rId6"/>
    <p:sldId id="273" r:id="rId7"/>
    <p:sldId id="285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89228" autoAdjust="0"/>
  </p:normalViewPr>
  <p:slideViewPr>
    <p:cSldViewPr>
      <p:cViewPr varScale="1">
        <p:scale>
          <a:sx n="74" d="100"/>
          <a:sy n="74" d="100"/>
        </p:scale>
        <p:origin x="-199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0" y="334189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802.11-18</a:t>
            </a:r>
            <a:r>
              <a:rPr lang="en-US" sz="1800" b="1" dirty="0" smtClean="0"/>
              <a:t>/1330r0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91-02-00ax-proposed-response-to-liaison-from-wba-on-11ax.docx" TargetMode="External"/><Relationship Id="rId4" Type="http://schemas.openxmlformats.org/officeDocument/2006/relationships/hyperlink" Target="https://mentor.ieee.org/802.11/dcn/18/11-18-1036-04-00ax-tgax-july-2018-meeting-agenda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July 2018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July 2018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2018-07-12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Document" r:id="rId5" imgW="8610834" imgH="2617202" progId="Word.Document.8">
                  <p:embed/>
                </p:oleObj>
              </mc:Choice>
              <mc:Fallback>
                <p:oleObj name="Document" r:id="rId5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July 2018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July 2018 session.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572000"/>
          </a:xfrm>
        </p:spPr>
        <p:txBody>
          <a:bodyPr/>
          <a:lstStyle/>
          <a:p>
            <a:r>
              <a:rPr lang="en-CA" dirty="0" smtClean="0"/>
              <a:t>The TG started the resolution of comments received on draft D3.0 </a:t>
            </a:r>
          </a:p>
          <a:p>
            <a:r>
              <a:rPr lang="en-CA" dirty="0" smtClean="0"/>
              <a:t>Members of 802.19 WG were invited to make a presentation on their concerns related to the TG Coexistence Assurance document.</a:t>
            </a:r>
          </a:p>
          <a:p>
            <a:r>
              <a:rPr lang="en-CA" dirty="0" smtClean="0"/>
              <a:t>The TG approved the proposed the PAR extension request and the revised CSD accommodating comments received from 802.3 WG.</a:t>
            </a:r>
          </a:p>
          <a:p>
            <a:r>
              <a:rPr lang="en-CA" dirty="0" smtClean="0"/>
              <a:t>The TG prepared and approved a liaison response to WBA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https://mentor.ieee.org/802.11/dcn/18/11-18-1291-02-00ax-proposed-response-to-liaison-from-wba-on-</a:t>
            </a:r>
            <a:r>
              <a:rPr lang="en-CA" sz="1600" dirty="0" smtClean="0">
                <a:hlinkClick r:id="rId3"/>
              </a:rPr>
              <a:t>11ax.docx</a:t>
            </a:r>
            <a:r>
              <a:rPr lang="en-CA" sz="1600" dirty="0" smtClean="0"/>
              <a:t> </a:t>
            </a:r>
            <a:endParaRPr lang="en-CA" sz="1800" dirty="0" smtClean="0"/>
          </a:p>
          <a:p>
            <a:r>
              <a:rPr lang="en-CA" sz="2000" dirty="0" smtClean="0"/>
              <a:t>The agenda is available at</a:t>
            </a:r>
            <a:r>
              <a:rPr lang="en-CA" sz="2000" dirty="0"/>
              <a:t>: </a:t>
            </a:r>
            <a:endParaRPr lang="en-CA" sz="1800" dirty="0"/>
          </a:p>
          <a:p>
            <a:pPr lvl="1"/>
            <a:r>
              <a:rPr lang="en-CA" sz="1600" dirty="0">
                <a:hlinkClick r:id="rId4"/>
              </a:rPr>
              <a:t>https://mentor.ieee.org/802.11/dcn/18/11-18-1036-</a:t>
            </a:r>
            <a:r>
              <a:rPr lang="en-CA" sz="1600" dirty="0" smtClean="0">
                <a:hlinkClick r:id="rId4"/>
              </a:rPr>
              <a:t>05-</a:t>
            </a:r>
            <a:r>
              <a:rPr lang="en-CA" sz="1600" dirty="0">
                <a:hlinkClick r:id="rId4"/>
              </a:rPr>
              <a:t>00ax-tgax-july-2018-meeting-</a:t>
            </a:r>
            <a:r>
              <a:rPr lang="en-CA" sz="1600" dirty="0" smtClean="0">
                <a:hlinkClick r:id="rId4"/>
              </a:rPr>
              <a:t>agenda.pptx</a:t>
            </a:r>
            <a:r>
              <a:rPr lang="en-CA" sz="16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July </a:t>
            </a:r>
            <a:r>
              <a:rPr lang="en-US" altLang="zh-CN" sz="1800" dirty="0"/>
              <a:t>2014: start of the TG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Nov. 2014: First draft of the TG SFD was approved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Jan. 2016: proposed TG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July </a:t>
            </a:r>
            <a:r>
              <a:rPr lang="en-US" altLang="zh-CN" sz="1800" dirty="0"/>
              <a:t>2016: Draft D0.1 was approved and CC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rgbClr val="FF0000"/>
                </a:solidFill>
              </a:rPr>
              <a:t>November 2016: Draft 1.0 and WG letter ballot – Failed (57.77%)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FF0000"/>
                </a:solidFill>
              </a:rPr>
              <a:t>LB-225: opened Dec. 1</a:t>
            </a:r>
            <a:r>
              <a:rPr lang="en-US" altLang="zh-CN" sz="1200" baseline="30000" dirty="0">
                <a:solidFill>
                  <a:srgbClr val="FF0000"/>
                </a:solidFill>
              </a:rPr>
              <a:t>st</a:t>
            </a:r>
            <a:r>
              <a:rPr lang="en-US" altLang="zh-CN" sz="1200" dirty="0">
                <a:solidFill>
                  <a:srgbClr val="FF0000"/>
                </a:solidFill>
              </a:rPr>
              <a:t> 2016 and closed </a:t>
            </a:r>
            <a:r>
              <a:rPr lang="en-US" altLang="zh-CN" sz="1200" dirty="0" smtClean="0">
                <a:solidFill>
                  <a:srgbClr val="FF0000"/>
                </a:solidFill>
              </a:rPr>
              <a:t>January </a:t>
            </a:r>
            <a:r>
              <a:rPr lang="en-US" altLang="zh-CN" sz="1200" dirty="0">
                <a:solidFill>
                  <a:srgbClr val="FF0000"/>
                </a:solidFill>
              </a:rPr>
              <a:t>8</a:t>
            </a:r>
            <a:r>
              <a:rPr lang="en-US" altLang="zh-CN" sz="1200" baseline="30000" dirty="0">
                <a:solidFill>
                  <a:srgbClr val="FF0000"/>
                </a:solidFill>
              </a:rPr>
              <a:t>th</a:t>
            </a:r>
            <a:r>
              <a:rPr lang="en-US" altLang="zh-CN" sz="1200" dirty="0">
                <a:solidFill>
                  <a:srgbClr val="FF0000"/>
                </a:solidFill>
              </a:rPr>
              <a:t> 2017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rgbClr val="FF0000"/>
                </a:solidFill>
              </a:rPr>
              <a:t>September 2017: Draft 2.0 and WG letter ballot – Failed (62.84%)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FF0000"/>
                </a:solidFill>
              </a:rPr>
              <a:t>LB-230: opened Oct 5</a:t>
            </a:r>
            <a:r>
              <a:rPr lang="en-US" altLang="zh-CN" sz="1200" baseline="30000" dirty="0">
                <a:solidFill>
                  <a:srgbClr val="FF0000"/>
                </a:solidFill>
              </a:rPr>
              <a:t>th</a:t>
            </a:r>
            <a:r>
              <a:rPr lang="en-US" altLang="zh-CN" sz="1200" dirty="0">
                <a:solidFill>
                  <a:srgbClr val="FF0000"/>
                </a:solidFill>
              </a:rPr>
              <a:t> and closed Nov 4</a:t>
            </a:r>
            <a:r>
              <a:rPr lang="en-US" altLang="zh-CN" sz="1200" baseline="30000" dirty="0">
                <a:solidFill>
                  <a:srgbClr val="FF0000"/>
                </a:solidFill>
              </a:rPr>
              <a:t>th</a:t>
            </a:r>
            <a:r>
              <a:rPr lang="en-US" altLang="zh-CN" sz="1200" dirty="0">
                <a:solidFill>
                  <a:srgbClr val="FF0000"/>
                </a:solidFill>
              </a:rPr>
              <a:t>, 2017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1800" dirty="0" smtClean="0">
                <a:solidFill>
                  <a:srgbClr val="008000"/>
                </a:solidFill>
              </a:rPr>
              <a:t>May </a:t>
            </a:r>
            <a:r>
              <a:rPr lang="en-CA" altLang="zh-CN" sz="1800" dirty="0">
                <a:solidFill>
                  <a:srgbClr val="008000"/>
                </a:solidFill>
              </a:rPr>
              <a:t>2018: Draft 3.0 and WG letter </a:t>
            </a:r>
            <a:r>
              <a:rPr lang="en-CA" altLang="zh-CN" sz="1800" dirty="0" smtClean="0">
                <a:solidFill>
                  <a:srgbClr val="008000"/>
                </a:solidFill>
              </a:rPr>
              <a:t>Ballot</a:t>
            </a:r>
            <a:r>
              <a:rPr lang="en-CA" altLang="zh-CN" sz="1800" dirty="0">
                <a:solidFill>
                  <a:srgbClr val="008000"/>
                </a:solidFill>
              </a:rPr>
              <a:t> </a:t>
            </a:r>
            <a:r>
              <a:rPr lang="en-CA" altLang="zh-CN" sz="1800" dirty="0" smtClean="0">
                <a:solidFill>
                  <a:srgbClr val="008000"/>
                </a:solidFill>
              </a:rPr>
              <a:t>– Passes (86.5%)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2800" dirty="0" smtClean="0">
                <a:solidFill>
                  <a:schemeClr val="tx1"/>
                </a:solidFill>
              </a:rPr>
              <a:t>November 2018: Draft 4.0 and </a:t>
            </a:r>
            <a:r>
              <a:rPr lang="en-CA" altLang="zh-CN" sz="2800" dirty="0" err="1" smtClean="0">
                <a:solidFill>
                  <a:schemeClr val="tx1"/>
                </a:solidFill>
              </a:rPr>
              <a:t>Recirc</a:t>
            </a:r>
            <a:r>
              <a:rPr lang="en-CA" altLang="zh-CN" sz="2800" dirty="0" smtClean="0">
                <a:solidFill>
                  <a:schemeClr val="tx1"/>
                </a:solidFill>
              </a:rPr>
              <a:t> </a:t>
            </a:r>
            <a:endParaRPr lang="en-CA" altLang="zh-CN" sz="2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1800" dirty="0">
                <a:solidFill>
                  <a:srgbClr val="FFC000"/>
                </a:solidFill>
              </a:rPr>
              <a:t>July 2018: MDR (Mandatory Document Review)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1800" dirty="0">
                <a:solidFill>
                  <a:srgbClr val="FFC000"/>
                </a:solidFill>
              </a:rPr>
              <a:t>February 2019: Formation of SB pool </a:t>
            </a:r>
            <a:endParaRPr lang="en-US" altLang="zh-CN" sz="1400" dirty="0">
              <a:solidFill>
                <a:srgbClr val="FFC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accent6">
                    <a:lumMod val="75000"/>
                  </a:schemeClr>
                </a:solidFill>
              </a:rPr>
              <a:t>July </a:t>
            </a:r>
            <a:r>
              <a:rPr lang="en-US" altLang="zh-CN" sz="1800" dirty="0">
                <a:solidFill>
                  <a:schemeClr val="accent6">
                    <a:lumMod val="75000"/>
                  </a:schemeClr>
                </a:solidFill>
              </a:rPr>
              <a:t>2019: Sponsor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1800" dirty="0">
                <a:solidFill>
                  <a:srgbClr val="FFC000"/>
                </a:solidFill>
              </a:rPr>
              <a:t>December 2019: </a:t>
            </a:r>
            <a:r>
              <a:rPr lang="en-CA" altLang="zh-CN" sz="1800" dirty="0" err="1">
                <a:solidFill>
                  <a:srgbClr val="FFC000"/>
                </a:solidFill>
              </a:rPr>
              <a:t>RevCom</a:t>
            </a:r>
            <a:endParaRPr lang="en-US" altLang="zh-CN" sz="1800" dirty="0">
              <a:solidFill>
                <a:srgbClr val="FFC000"/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71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July 2018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2018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Continue the resolution of comments on draft D3.0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800" dirty="0" smtClean="0"/>
              <a:t>10:00 -12:00 ET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Thursday July 26, August 09, August 23, September 20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20:00 – 22:00 ET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Thursday August 02, August 16, August 30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47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2908</TotalTime>
  <Words>509</Words>
  <Application>Microsoft Macintosh PowerPoint</Application>
  <PresentationFormat>On-screen Show (4:3)</PresentationFormat>
  <Paragraphs>69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TGax July 2018 Closing Report</vt:lpstr>
      <vt:lpstr>Abstract</vt:lpstr>
      <vt:lpstr>Work Completed</vt:lpstr>
      <vt:lpstr>Timeline</vt:lpstr>
      <vt:lpstr>September 2018 Goals</vt:lpstr>
      <vt:lpstr>Telecons</vt:lpstr>
    </vt:vector>
  </TitlesOfParts>
  <Company>Nortel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 Aboul-Magd</cp:lastModifiedBy>
  <cp:revision>412</cp:revision>
  <cp:lastPrinted>1998-02-10T13:28:06Z</cp:lastPrinted>
  <dcterms:created xsi:type="dcterms:W3CDTF">2008-11-13T20:03:38Z</dcterms:created>
  <dcterms:modified xsi:type="dcterms:W3CDTF">2018-07-12T23:22:14Z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