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38" r:id="rId2"/>
    <p:sldId id="339" r:id="rId3"/>
    <p:sldId id="340" r:id="rId4"/>
    <p:sldId id="342" r:id="rId5"/>
    <p:sldId id="341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59" d="100"/>
          <a:sy n="59" d="100"/>
        </p:scale>
        <p:origin x="78" y="9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58" d="100"/>
          <a:sy n="58" d="100"/>
        </p:scale>
        <p:origin x="225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2018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2018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44734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46321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802.11-18/1328r1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5" r:id="rId4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8/11-18-1264-01-AANI-aani-july-2018-meeting-minutes.docx" TargetMode="External"/><Relationship Id="rId2" Type="http://schemas.openxmlformats.org/officeDocument/2006/relationships/hyperlink" Target="https://mentor.ieee.org/802.11/dcn/18/11-18-1039-02-AANI-aani-sc-agenda-july-2018.ppt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8/11-18-1243-00-AANI-3gpp-update-status-release-15-june-2018.pptx" TargetMode="External"/><Relationship Id="rId4" Type="http://schemas.openxmlformats.org/officeDocument/2006/relationships/hyperlink" Target="https://mentor.ieee.org/802.11/dcn/18/11-18-1240-00-AANI-802-11ax-for-imt-2020-embb-indoor-hotspot.pptx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2018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714500" y="646113"/>
            <a:ext cx="8724900" cy="1066800"/>
          </a:xfrm>
          <a:prstGeom prst="rect">
            <a:avLst/>
          </a:prstGeom>
          <a:noFill/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en-US" sz="2800" kern="0" dirty="0"/>
              <a:t>AANI SC Closing Report  July 2018</a:t>
            </a:r>
          </a:p>
        </p:txBody>
      </p:sp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2209800" y="1524000"/>
            <a:ext cx="77724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buFontTx/>
              <a:buNone/>
            </a:pPr>
            <a:r>
              <a:rPr lang="en-US" altLang="en-US" sz="2000" kern="0" dirty="0"/>
              <a:t>Date:</a:t>
            </a:r>
            <a:r>
              <a:rPr lang="en-US" altLang="en-US" sz="2000" b="0" kern="0" dirty="0"/>
              <a:t> 2018-07-12</a:t>
            </a:r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>
            <p:extLst/>
          </p:nvPr>
        </p:nvGraphicFramePr>
        <p:xfrm>
          <a:off x="2039938" y="2359025"/>
          <a:ext cx="8037512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4" name="Document" r:id="rId3" imgW="8253286" imgH="2534496" progId="Word.Document.8">
                  <p:embed/>
                </p:oleObj>
              </mc:Choice>
              <mc:Fallback>
                <p:oleObj name="Document" r:id="rId3" imgW="8253286" imgH="2534496" progId="Word.Document.8">
                  <p:embed/>
                  <p:pic>
                    <p:nvPicPr>
                      <p:cNvPr id="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9938" y="2359025"/>
                        <a:ext cx="8037512" cy="2463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91266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2018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216945" y="725092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kern="0" dirty="0"/>
              <a:t>Abstract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204245" y="2019698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>
              <a:buFontTx/>
              <a:buNone/>
            </a:pPr>
            <a:r>
              <a:rPr lang="en-US" kern="0" dirty="0"/>
              <a:t>This Document is the closing report for AANI SC, </a:t>
            </a:r>
          </a:p>
          <a:p>
            <a:pPr algn="ctr">
              <a:buFontTx/>
              <a:buNone/>
            </a:pPr>
            <a:r>
              <a:rPr lang="en-US" kern="0" dirty="0"/>
              <a:t>November 2016 Meeting in San Antonio, TX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2362201" y="838201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/>
              <a:t>Abstract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2362201" y="2019698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Tx/>
              <a:buNone/>
            </a:pPr>
            <a:r>
              <a:rPr lang="en-US" kern="0" dirty="0"/>
              <a:t>This Document is the closing report for AANI SC, </a:t>
            </a:r>
          </a:p>
          <a:p>
            <a:pPr>
              <a:buFontTx/>
              <a:buNone/>
            </a:pPr>
            <a:r>
              <a:rPr lang="en-US" dirty="0"/>
              <a:t>July </a:t>
            </a:r>
            <a:r>
              <a:rPr lang="en-US" kern="0" dirty="0"/>
              <a:t>2018 Meeting in San Diego, CA, USA</a:t>
            </a:r>
          </a:p>
        </p:txBody>
      </p:sp>
    </p:spTree>
    <p:extLst>
      <p:ext uri="{BB962C8B-B14F-4D97-AF65-F5344CB8AC3E}">
        <p14:creationId xmlns:p14="http://schemas.microsoft.com/office/powerpoint/2010/main" val="3748791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620946"/>
            <a:ext cx="7770813" cy="609600"/>
          </a:xfrm>
        </p:spPr>
        <p:txBody>
          <a:bodyPr/>
          <a:lstStyle/>
          <a:p>
            <a:r>
              <a:rPr lang="en-US" dirty="0"/>
              <a:t>802.11 AANI SC – July 2018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0412" y="1245066"/>
            <a:ext cx="11321588" cy="5016361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000" dirty="0"/>
              <a:t>Meeting Goals: 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Continue Discussion on: NENDICA activity, 3GPP Status </a:t>
            </a:r>
            <a:br>
              <a:rPr lang="en-US" altLang="en-US" dirty="0"/>
            </a:br>
            <a:r>
              <a:rPr lang="en-US" altLang="en-US" dirty="0"/>
              <a:t>802.11 Technical performance relative to IMT-2020 requirements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dirty="0"/>
              <a:t>Elect a Vice-Chair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Future section planning 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000" dirty="0"/>
              <a:t>Agenda:</a:t>
            </a:r>
            <a:r>
              <a:rPr lang="en-US" altLang="en-US" sz="2000" b="0" dirty="0"/>
              <a:t> </a:t>
            </a:r>
            <a:r>
              <a:rPr lang="en-US" altLang="en-US" sz="2000" b="0" dirty="0">
                <a:hlinkClick r:id="rId2"/>
              </a:rPr>
              <a:t>11-18/1039r2</a:t>
            </a:r>
            <a:r>
              <a:rPr lang="en-US" altLang="en-US" sz="2000" b="0" dirty="0"/>
              <a:t> , met for 2 hours one sessions  </a:t>
            </a:r>
            <a:r>
              <a:rPr lang="en-US" altLang="en-US" sz="2000" dirty="0"/>
              <a:t>Minutes: </a:t>
            </a:r>
            <a:r>
              <a:rPr lang="en-US" altLang="en-US" sz="2000" b="0" dirty="0">
                <a:hlinkClick r:id="rId3"/>
              </a:rPr>
              <a:t>11-18/1264r1</a:t>
            </a:r>
            <a:endParaRPr lang="en-US" altLang="en-US" sz="2000" b="0" dirty="0"/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sz="1600" b="0" dirty="0"/>
              <a:t> </a:t>
            </a:r>
            <a:r>
              <a:rPr lang="en-US" altLang="en-US" dirty="0"/>
              <a:t>Reviewed AANI SC Status/Background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sz="2400" dirty="0"/>
              <a:t>No Vice-Chair was elected – No nominations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sz="2400" dirty="0"/>
              <a:t>Contributions: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hlinkClick r:id="rId4"/>
              </a:rPr>
              <a:t>11-18/1240r0</a:t>
            </a:r>
            <a:r>
              <a:rPr lang="en-US" dirty="0"/>
              <a:t> “802.11ax for IMT-2020 eMBB Indoor Hotspot” (Sindhu Verma)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hlinkClick r:id="rId5"/>
              </a:rPr>
              <a:t>11-18/1243r0</a:t>
            </a:r>
            <a:r>
              <a:rPr lang="en-US" dirty="0"/>
              <a:t> “</a:t>
            </a:r>
            <a:r>
              <a:rPr lang="en-GB" dirty="0"/>
              <a:t>3GPP Update/Status (Release 15 – June 2018)” (Joseph Levy)</a:t>
            </a:r>
            <a:endParaRPr lang="en-US" altLang="en-US" sz="2400" dirty="0"/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sz="2400" dirty="0"/>
              <a:t>Future session planning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0738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“Do you agree with the validity of the conclusions of the EMBB indoor hotspot self evaluation results for 802.11ax as presented in </a:t>
            </a:r>
            <a:r>
              <a:rPr lang="en-US" u="sng" dirty="0"/>
              <a:t>18/1240r0 “Benchmarking of 802.11ax against eMBB Indoor Hotspot requirements using IMT-2020 simulation methodology”</a:t>
            </a:r>
            <a:endParaRPr lang="en-US" dirty="0"/>
          </a:p>
          <a:p>
            <a:r>
              <a:rPr lang="en-US" dirty="0"/>
              <a:t> </a:t>
            </a:r>
          </a:p>
          <a:p>
            <a:r>
              <a:rPr lang="en-US" dirty="0"/>
              <a:t>Results:</a:t>
            </a:r>
          </a:p>
          <a:p>
            <a:r>
              <a:rPr lang="en-US" dirty="0"/>
              <a:t>Yes: 22</a:t>
            </a:r>
          </a:p>
          <a:p>
            <a:r>
              <a:rPr lang="en-US" dirty="0"/>
              <a:t>No: 0</a:t>
            </a:r>
          </a:p>
          <a:p>
            <a:r>
              <a:rPr lang="en-US" dirty="0"/>
              <a:t>Abst:20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5395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2018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209800" y="685800"/>
            <a:ext cx="7772400" cy="609600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en-US" kern="0" dirty="0"/>
              <a:t>Future Session Planning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10658" y="1389063"/>
            <a:ext cx="11070167" cy="5100638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altLang="en-US" dirty="0"/>
              <a:t>Teleconference: </a:t>
            </a:r>
          </a:p>
          <a:p>
            <a:r>
              <a:rPr lang="en-US" altLang="en-US" sz="2000" dirty="0"/>
              <a:t>	</a:t>
            </a:r>
            <a:r>
              <a:rPr lang="en-US" altLang="en-US" sz="2000" b="0" dirty="0"/>
              <a:t>As required with 10 days’ notification</a:t>
            </a:r>
          </a:p>
          <a:p>
            <a:r>
              <a:rPr lang="en-US" altLang="en-US" dirty="0"/>
              <a:t>9-14 September 2018 F2F, </a:t>
            </a:r>
            <a:r>
              <a:rPr lang="en-GB" dirty="0"/>
              <a:t>Hilton Waikoloa Village, Kona, HI, USA:</a:t>
            </a:r>
          </a:p>
          <a:p>
            <a:r>
              <a:rPr lang="en-GB" b="0" i="1" dirty="0"/>
              <a:t>Note: for personal reasons the Chair will not be attending the September meeting.</a:t>
            </a:r>
          </a:p>
          <a:p>
            <a:r>
              <a:rPr lang="en-US" altLang="en-US" dirty="0"/>
              <a:t>	</a:t>
            </a:r>
            <a:r>
              <a:rPr lang="en-US" dirty="0"/>
              <a:t>The AANI SC is contribution driven, contributions are requested: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Technical and discussion contributions on 802.11 technical performance relative to IMT-2020 requirements.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Technical and discussion contributions on interworking/integration of 802.11 with the 3GPP Next Generation System: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In support of 802.1 Nendica </a:t>
            </a:r>
          </a:p>
          <a:p>
            <a:pPr marL="400050" lvl="1" indent="0"/>
            <a:r>
              <a:rPr lang="en-US" i="1" dirty="0"/>
              <a:t>Note: IMT-2020 proposals are due June 2019</a:t>
            </a:r>
          </a:p>
          <a:p>
            <a:pPr marL="400050" lvl="1" indent="0"/>
            <a:endParaRPr lang="en-US" altLang="en-US" sz="700" i="1" dirty="0"/>
          </a:p>
          <a:p>
            <a:pPr marL="400050" lvl="1" indent="0"/>
            <a:r>
              <a:rPr lang="en-US" altLang="en-US" dirty="0"/>
              <a:t>Meeting time requested: 1 sessions – Monday PM2 - TBC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504790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17921</TotalTime>
  <Words>159</Words>
  <Application>Microsoft Office PowerPoint</Application>
  <PresentationFormat>Widescreen</PresentationFormat>
  <Paragraphs>55</Paragraphs>
  <Slides>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 Unicode MS</vt:lpstr>
      <vt:lpstr>MS Gothic</vt:lpstr>
      <vt:lpstr>Arial</vt:lpstr>
      <vt:lpstr>Times New Roman</vt:lpstr>
      <vt:lpstr>Office Theme</vt:lpstr>
      <vt:lpstr>Document</vt:lpstr>
      <vt:lpstr>PowerPoint Presentation</vt:lpstr>
      <vt:lpstr>PowerPoint Presentation</vt:lpstr>
      <vt:lpstr>802.11 AANI SC – July 2018</vt:lpstr>
      <vt:lpstr>Straw Poll Results</vt:lpstr>
      <vt:lpstr>PowerPoint Presentation</vt:lpstr>
    </vt:vector>
  </TitlesOfParts>
  <Company>InterDigital,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11-18-0975-00-AANI-aani-sc-closing-report-may-2018</dc:title>
  <dc:creator>Levy, Joseph</dc:creator>
  <cp:lastModifiedBy>Levy, Joseph</cp:lastModifiedBy>
  <cp:revision>222</cp:revision>
  <cp:lastPrinted>1601-01-01T00:00:00Z</cp:lastPrinted>
  <dcterms:created xsi:type="dcterms:W3CDTF">2017-06-02T20:57:23Z</dcterms:created>
  <dcterms:modified xsi:type="dcterms:W3CDTF">2018-07-13T03:07:59Z</dcterms:modified>
</cp:coreProperties>
</file>