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8" r:id="rId2"/>
    <p:sldId id="339" r:id="rId3"/>
    <p:sldId id="340" r:id="rId4"/>
    <p:sldId id="341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41" d="100"/>
          <a:sy n="41" d="100"/>
        </p:scale>
        <p:origin x="78" y="47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802.11-18/1328r0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64-01-AANI-aani-july-2018-meeting-minutes.docx" TargetMode="External"/><Relationship Id="rId2" Type="http://schemas.openxmlformats.org/officeDocument/2006/relationships/hyperlink" Target="https://mentor.ieee.org/802.11/dcn/18/11-18-1039-02-AANI-aani-sc-agenda-july-2018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1243-00-AANI-3gpp-update-status-release-15-june-2018.pptx" TargetMode="External"/><Relationship Id="rId4" Type="http://schemas.openxmlformats.org/officeDocument/2006/relationships/hyperlink" Target="https://mentor.ieee.org/802.11/dcn/18/11-18-1240-00-AANI-802-11ax-for-imt-2020-embb-indoor-hotspot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57-01-0000-802-11-imt-2020-5g-sc-proposal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July 2018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2018-07-12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>
              <a:buFontTx/>
              <a:buNone/>
            </a:pPr>
            <a:r>
              <a:rPr lang="en-US" dirty="0"/>
              <a:t>July </a:t>
            </a:r>
            <a:r>
              <a:rPr lang="en-US" kern="0" dirty="0"/>
              <a:t>2018 Meeting in San Diego, CA, USA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July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on: NENDICA activity, 3GPP Status </a:t>
            </a:r>
            <a:br>
              <a:rPr lang="en-US" altLang="en-US" dirty="0"/>
            </a:br>
            <a:r>
              <a:rPr lang="en-US" altLang="en-US" dirty="0"/>
              <a:t>802.11 Technical performance relative to IMT-2020 requirements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Elect a Vice-Chair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Future section planning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11-18/1039r2</a:t>
            </a:r>
            <a:r>
              <a:rPr lang="en-US" altLang="en-US" sz="2000" b="0" dirty="0"/>
              <a:t> </a:t>
            </a:r>
            <a:r>
              <a:rPr lang="en-US" altLang="en-US" sz="2000" b="0" dirty="0"/>
              <a:t>, met for 2 hours one sessions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11-18/1264r1</a:t>
            </a:r>
            <a:endParaRPr lang="en-US" altLang="en-US" sz="2000" b="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1600" b="0" dirty="0"/>
              <a:t> </a:t>
            </a:r>
            <a:r>
              <a:rPr lang="en-US" altLang="en-US" dirty="0"/>
              <a:t>Reviewed AANI SC Status/Background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No Vice-Chair was elected – No nominations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Contributions: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4"/>
              </a:rPr>
              <a:t>11-18/1240r0</a:t>
            </a:r>
            <a:r>
              <a:rPr lang="en-US" dirty="0"/>
              <a:t> “802.11ax for IMT-2020 eMBB Indoor Hotspot” (Sindhu Verma)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5"/>
              </a:rPr>
              <a:t>11-18/1243r0</a:t>
            </a:r>
            <a:r>
              <a:rPr lang="en-US" dirty="0"/>
              <a:t> “</a:t>
            </a:r>
            <a:r>
              <a:rPr lang="en-GB" dirty="0"/>
              <a:t>3GPP Update/Status (Release 15 – June 2018)” (Joseph Levy)</a:t>
            </a:r>
            <a:endParaRPr lang="en-US" altLang="en-US" sz="2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Future session planning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0658" y="1389063"/>
            <a:ext cx="11070167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r>
              <a:rPr lang="en-US" altLang="en-US" dirty="0"/>
              <a:t>9-14 September 2018 F2F, </a:t>
            </a:r>
            <a:r>
              <a:rPr lang="en-GB" dirty="0"/>
              <a:t>Hilton Waikoloa Village, Kona, HI, USA:</a:t>
            </a:r>
          </a:p>
          <a:p>
            <a:r>
              <a:rPr lang="en-GB" b="0" i="1" dirty="0"/>
              <a:t>Note: for personal reasons the Chair will not be attending the September meeting.</a:t>
            </a:r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proposals are due June 2019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Monday PM2 -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048000" y="301350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dirty="0"/>
              <a:t>At the July 802 Plenary 802.11 passed a motion forming the AANI SC [</a:t>
            </a:r>
            <a:r>
              <a:rPr lang="en-US" dirty="0">
                <a:hlinkClick r:id="rId3"/>
              </a:rPr>
              <a:t>11-16/1057r1</a:t>
            </a:r>
            <a:r>
              <a:rPr lang="en-US" altLang="en-US" dirty="0"/>
              <a:t>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17913</TotalTime>
  <Words>150</Words>
  <Application>Microsoft Office PowerPoint</Application>
  <PresentationFormat>Widescreen</PresentationFormat>
  <Paragraphs>54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July 2018</vt:lpstr>
      <vt:lpstr>PowerPoint Presentation</vt:lpstr>
      <vt:lpstr>References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11-18-0975-00-AANI-aani-sc-closing-report-may-2018</dc:title>
  <dc:creator>Levy, Joseph</dc:creator>
  <cp:lastModifiedBy>Levy, Joseph</cp:lastModifiedBy>
  <cp:revision>219</cp:revision>
  <cp:lastPrinted>1601-01-01T00:00:00Z</cp:lastPrinted>
  <dcterms:created xsi:type="dcterms:W3CDTF">2017-06-02T20:57:23Z</dcterms:created>
  <dcterms:modified xsi:type="dcterms:W3CDTF">2018-07-13T01:05:11Z</dcterms:modified>
</cp:coreProperties>
</file>