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287" r:id="rId3"/>
    <p:sldId id="288" r:id="rId4"/>
    <p:sldId id="304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16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802.11-18/1325r1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802.11-18/1325r1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802.11-18/1325r1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July 2012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Michael Montemurro,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802.11-18/1325r1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July 2012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Michael Montemurro,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AE186E40-7D00-4CAA-B979-B46EAA410546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802.11-18/1325r1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July 2012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Michael Montemurro, BlackBerry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/>
              <a:t>24pt 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r>
              <a:rPr lang="en-CA"/>
              <a:t>July 2018</a:t>
            </a:r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1442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5715000" y="381000"/>
            <a:ext cx="533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0349DC-4CFD-4041-BDAD-F88E50BCD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0402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802.11-18/1325r1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  <p:sldLayoutId id="2147484218" r:id="rId13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BlackBerry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EHT TIG Closing Report – July 2018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2018-07-12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880150"/>
              </p:ext>
            </p:extLst>
          </p:nvPr>
        </p:nvGraphicFramePr>
        <p:xfrm>
          <a:off x="552450" y="2360613"/>
          <a:ext cx="7694613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4" imgW="8521700" imgH="1181100" progId="Word.Document.8">
                  <p:embed/>
                </p:oleObj>
              </mc:Choice>
              <mc:Fallback>
                <p:oleObj name="Document" r:id="rId4" imgW="8521700" imgH="11811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2360613"/>
                        <a:ext cx="7694613" cy="1068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AA2AF-47EF-EE4F-8B2D-C16D2EF16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BlackBerry</a:t>
            </a: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This document is the closing report for the EHT TIG for the July 2018 session.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109F02-CFA4-7541-ACF4-E7424117C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BlackBerry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 Completed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EHT TIG has completed its work </a:t>
            </a:r>
          </a:p>
          <a:p>
            <a:pPr>
              <a:lnSpc>
                <a:spcPct val="90000"/>
              </a:lnSpc>
            </a:pPr>
            <a:r>
              <a:rPr lang="en-US" dirty="0"/>
              <a:t>The TIG reviewed 11 contributions on technical scope and timelines for a possible SG</a:t>
            </a:r>
          </a:p>
          <a:p>
            <a:pPr>
              <a:lnSpc>
                <a:spcPct val="90000"/>
              </a:lnSpc>
            </a:pPr>
            <a:r>
              <a:rPr lang="en-US" dirty="0"/>
              <a:t>The TIG reached consensus on a motion to form an SG and recommends the motion be considered by the WG.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1DC05-FE12-8D4D-A89C-4AFC37FBB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j-lt"/>
              </a:rPr>
              <a:t>EHT study group motion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94071" y="1828800"/>
            <a:ext cx="8229600" cy="4526400"/>
          </a:xfrm>
        </p:spPr>
        <p:txBody>
          <a:bodyPr/>
          <a:lstStyle/>
          <a:p>
            <a:pPr marL="117475" indent="0">
              <a:spcAft>
                <a:spcPts val="600"/>
              </a:spcAft>
              <a:buNone/>
            </a:pPr>
            <a:r>
              <a:rPr lang="en-US" sz="1800" b="0" dirty="0">
                <a:latin typeface="+mj-lt"/>
              </a:rPr>
              <a:t>Move to approve formation of an EHT SG (Extreme High Throughput Study Group) to develop a Project Authorization Request (PAR) and a Criteria for Standards Development (CSD) for a new 802.11 amendment for operating in the bands between 1 to 7.125 GHz, with the primary objectives: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600" dirty="0">
                <a:latin typeface="+mj-lt"/>
                <a:cs typeface="Times New Roman" panose="02020603050405020304" pitchFamily="18" charset="0"/>
              </a:rPr>
              <a:t>To increase peak throughput and improve efficiency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600" dirty="0">
                <a:latin typeface="+mj-lt"/>
                <a:cs typeface="Times New Roman" panose="02020603050405020304" pitchFamily="18" charset="0"/>
              </a:rPr>
              <a:t>To support high throughput and low latency applications such as video-over-WLAN, gaming, AR and VR</a:t>
            </a:r>
            <a:endParaRPr lang="en-US" sz="1800" dirty="0">
              <a:latin typeface="+mj-lt"/>
              <a:cs typeface="Times New Roman" panose="02020603050405020304" pitchFamily="18" charset="0"/>
            </a:endParaRP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1600" dirty="0">
                <a:latin typeface="+mj-lt"/>
                <a:cs typeface="Times New Roman" panose="02020603050405020304" pitchFamily="18" charset="0"/>
              </a:rPr>
              <a:t>With target start of the task group in May 2019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1600" b="1" dirty="0">
                <a:latin typeface="+mj-lt"/>
                <a:cs typeface="Times New Roman" panose="02020603050405020304" pitchFamily="18" charset="0"/>
              </a:rPr>
              <a:t>Moved: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 &lt;&gt; 	</a:t>
            </a:r>
            <a:r>
              <a:rPr lang="en-US" sz="1600" b="1" dirty="0">
                <a:latin typeface="+mj-lt"/>
                <a:cs typeface="Times New Roman" panose="02020603050405020304" pitchFamily="18" charset="0"/>
              </a:rPr>
              <a:t>Second: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 &lt;&gt;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1600" b="1" dirty="0">
                <a:latin typeface="+mj-lt"/>
                <a:cs typeface="Times New Roman" panose="02020603050405020304" pitchFamily="18" charset="0"/>
              </a:rPr>
              <a:t>Result: Y/N/A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1600" b="1" dirty="0">
                <a:latin typeface="+mj-lt"/>
                <a:cs typeface="Times New Roman" panose="02020603050405020304" pitchFamily="18" charset="0"/>
              </a:rPr>
              <a:t>(Straw Poll Result in EHT TIG: Do you support using the above text as the motion text for EHT study group creation?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1600" b="1" dirty="0">
                <a:latin typeface="+mj-lt"/>
                <a:cs typeface="Times New Roman" panose="02020603050405020304" pitchFamily="18" charset="0"/>
              </a:rPr>
              <a:t>Y 101 / N 40 / A 11)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en-US" sz="18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6248400" y="6475413"/>
            <a:ext cx="2295460" cy="993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b="0" dirty="0"/>
              <a:t>Michael Montemurro, BlackBerry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D0A30C-617B-C14F-9005-BA83790242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242550"/>
            <a:ext cx="942566" cy="276999"/>
          </a:xfrm>
        </p:spPr>
        <p:txBody>
          <a:bodyPr/>
          <a:lstStyle/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July 2018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00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4903</TotalTime>
  <Words>228</Words>
  <Application>Microsoft Office PowerPoint</Application>
  <PresentationFormat>On-screen Show (4:3)</PresentationFormat>
  <Paragraphs>38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Courier New</vt:lpstr>
      <vt:lpstr>Intel Clear</vt:lpstr>
      <vt:lpstr>Times New Roman</vt:lpstr>
      <vt:lpstr>Verdana</vt:lpstr>
      <vt:lpstr>802-11-Submission</vt:lpstr>
      <vt:lpstr>Document</vt:lpstr>
      <vt:lpstr>EHT TIG Closing Report – July 2018</vt:lpstr>
      <vt:lpstr>Abstract</vt:lpstr>
      <vt:lpstr>Work Completed</vt:lpstr>
      <vt:lpstr>EHT study group motion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TIG Closing Report</dc:title>
  <dc:subject/>
  <dc:creator>Michael Montemurro</dc:creator>
  <cp:keywords/>
  <dc:description/>
  <cp:lastModifiedBy>Stephen McCann</cp:lastModifiedBy>
  <cp:revision>170</cp:revision>
  <cp:lastPrinted>1998-02-10T13:28:06Z</cp:lastPrinted>
  <dcterms:created xsi:type="dcterms:W3CDTF">2007-05-21T21:00:37Z</dcterms:created>
  <dcterms:modified xsi:type="dcterms:W3CDTF">2018-07-12T23:49:52Z</dcterms:modified>
  <cp:category/>
</cp:coreProperties>
</file>