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287" r:id="rId3"/>
    <p:sldId id="288" r:id="rId4"/>
    <p:sldId id="304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93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AE186E40-7D00-4CAA-B979-B46EAA410546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/>
              <a:t>24pt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r>
              <a:rPr lang="en-CA"/>
              <a:t>July 2018</a:t>
            </a:r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144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7150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349DC-4CFD-4041-BDAD-F88E50BCD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802.11-18/1325r0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8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TIG Closing Report – January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AA2AF-47EF-EE4F-8B2D-C16D2EF1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EHT TIG for the July 2018 session.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09F02-CFA4-7541-ACF4-E7424117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EHT TIG has completed its work </a:t>
            </a:r>
          </a:p>
          <a:p>
            <a:pPr>
              <a:lnSpc>
                <a:spcPct val="90000"/>
              </a:lnSpc>
            </a:pPr>
            <a:r>
              <a:rPr lang="en-US" dirty="0"/>
              <a:t>The TIG reviewed 11 contributions on technical scope and timelines for a possible SG</a:t>
            </a:r>
          </a:p>
          <a:p>
            <a:pPr>
              <a:lnSpc>
                <a:spcPct val="90000"/>
              </a:lnSpc>
            </a:pPr>
            <a:r>
              <a:rPr lang="en-US" dirty="0"/>
              <a:t>The TIG reached consensus on a motion to form an SG and recommends the motion be considered by the WG.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1DC05-FE12-8D4D-A89C-4AFC37FBB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2018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EHT study group motion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17475" indent="0">
              <a:spcAft>
                <a:spcPts val="600"/>
              </a:spcAft>
              <a:buNone/>
            </a:pPr>
            <a:r>
              <a:rPr lang="en-US" sz="1800" b="0" dirty="0">
                <a:latin typeface="+mj-lt"/>
              </a:rPr>
              <a:t>Move to approve formation of an EHT SG (Extreme High Throughput Study Group) to develop a Project Authorization Request (PAR) and a Criteria for Standards Development (CSD) for a new 802.11 amendment for operating in the bands between 1 to 7.125 GHz, with the primary objectives: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To 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To support high throughput and low latency applications such as video-over-WLAN, gaming, AR and VR</a:t>
            </a:r>
            <a:endParaRPr lang="en-US" sz="1800" dirty="0">
              <a:latin typeface="+mj-lt"/>
              <a:cs typeface="Times New Roman" panose="02020603050405020304" pitchFamily="18" charset="0"/>
            </a:endParaRP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With target start of the task group in May 2019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Moved: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&lt;&gt; 	</a:t>
            </a:r>
            <a:r>
              <a:rPr lang="en-US" sz="1600" b="1" dirty="0">
                <a:latin typeface="+mj-lt"/>
                <a:cs typeface="Times New Roman" panose="02020603050405020304" pitchFamily="18" charset="0"/>
              </a:rPr>
              <a:t>Second: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&lt;&gt;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Result: Y/N/A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(Straw Poll Result in EHT TIG: Do you support using the above text as the motion text for EHT study group creation?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Y 101 / N 40 / A 11)</a:t>
            </a:r>
          </a:p>
          <a:p>
            <a:pPr marL="1800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sz="18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6248400" y="6475413"/>
            <a:ext cx="2295460" cy="993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Michael Montemurro, BlackBerry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0A30C-617B-C14F-9005-BA837902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242550"/>
            <a:ext cx="942566" cy="276999"/>
          </a:xfrm>
        </p:spPr>
        <p:txBody>
          <a:bodyPr/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2018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0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4901</TotalTime>
  <Words>237</Words>
  <Application>Microsoft Macintosh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Courier New</vt:lpstr>
      <vt:lpstr>Intel Clear</vt:lpstr>
      <vt:lpstr>Times New Roman</vt:lpstr>
      <vt:lpstr>Verdana</vt:lpstr>
      <vt:lpstr>802-11-Submission</vt:lpstr>
      <vt:lpstr>Microsoft Word 97 - 2004 Document</vt:lpstr>
      <vt:lpstr>EHT TIG Closing Report – January 2012</vt:lpstr>
      <vt:lpstr>Abstract</vt:lpstr>
      <vt:lpstr>Work Completed</vt:lpstr>
      <vt:lpstr>EHT study group motion</vt:lpstr>
    </vt:vector>
  </TitlesOfParts>
  <Manager/>
  <Company>BlackBerry</Company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Michael Montemurro</cp:lastModifiedBy>
  <cp:revision>169</cp:revision>
  <cp:lastPrinted>1998-02-10T13:28:06Z</cp:lastPrinted>
  <dcterms:created xsi:type="dcterms:W3CDTF">2007-05-21T21:00:37Z</dcterms:created>
  <dcterms:modified xsi:type="dcterms:W3CDTF">2018-07-12T22:10:27Z</dcterms:modified>
  <cp:category/>
</cp:coreProperties>
</file>